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65" r:id="rId3"/>
    <p:sldId id="266" r:id="rId4"/>
    <p:sldId id="267" r:id="rId5"/>
    <p:sldId id="256" r:id="rId6"/>
    <p:sldId id="273" r:id="rId7"/>
    <p:sldId id="271" r:id="rId8"/>
    <p:sldId id="274" r:id="rId9"/>
    <p:sldId id="272" r:id="rId10"/>
    <p:sldId id="276" r:id="rId11"/>
    <p:sldId id="277" r:id="rId12"/>
    <p:sldId id="278" r:id="rId13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EC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282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 slaj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7D90730-E47B-4DC0-A565-94A83FB8EE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sr-Latn-RS"/>
              <a:t>Kliknite i uredite naslov mastera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BEAC10EE-9601-4C0F-B273-1DDE254B59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sr-Latn-RS"/>
              <a:t>Kliknite da biste uredili stil podnaslova mastera</a:t>
            </a:r>
          </a:p>
        </p:txBody>
      </p:sp>
      <p:sp>
        <p:nvSpPr>
          <p:cNvPr id="4" name="Čuvar mesta za datum 3">
            <a:extLst>
              <a:ext uri="{FF2B5EF4-FFF2-40B4-BE49-F238E27FC236}">
                <a16:creationId xmlns:a16="http://schemas.microsoft.com/office/drawing/2014/main" id="{D22BD5FB-A373-48A6-8176-8D5DD7803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3DE74-97F1-4C6C-A188-E37F8BEA0B49}" type="datetime1">
              <a:rPr lang="fr-FR" smtClean="0"/>
              <a:t>26/09/2021</a:t>
            </a:fld>
            <a:endParaRPr lang="sr-Latn-RS"/>
          </a:p>
        </p:txBody>
      </p:sp>
      <p:sp>
        <p:nvSpPr>
          <p:cNvPr id="5" name="Čuvar mesta za podnožje 4">
            <a:extLst>
              <a:ext uri="{FF2B5EF4-FFF2-40B4-BE49-F238E27FC236}">
                <a16:creationId xmlns:a16="http://schemas.microsoft.com/office/drawing/2014/main" id="{1EDF5304-C08B-4A09-B2F6-B6D0EAAFD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ДУПАЛО МИРЈАНА ОШ" КРАЉ ПЕТАР II КАРАЂОРЂЕВИЋ"</a:t>
            </a:r>
            <a:endParaRPr lang="sr-Latn-RS"/>
          </a:p>
        </p:txBody>
      </p:sp>
      <p:sp>
        <p:nvSpPr>
          <p:cNvPr id="6" name="Čuvar mesta za broj slajda 5">
            <a:extLst>
              <a:ext uri="{FF2B5EF4-FFF2-40B4-BE49-F238E27FC236}">
                <a16:creationId xmlns:a16="http://schemas.microsoft.com/office/drawing/2014/main" id="{34C58CA5-72A5-4636-B33B-527B41BDA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7B5F4-00E6-4734-9895-76521E3E91E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216416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vertikaln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C53220C-6F8A-4C16-B988-227F14E7F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/>
              <a:t>Kliknite i uredite naslov mastera</a:t>
            </a:r>
          </a:p>
        </p:txBody>
      </p:sp>
      <p:sp>
        <p:nvSpPr>
          <p:cNvPr id="3" name="Čuvar mesta za vertikalni tekst 2">
            <a:extLst>
              <a:ext uri="{FF2B5EF4-FFF2-40B4-BE49-F238E27FC236}">
                <a16:creationId xmlns:a16="http://schemas.microsoft.com/office/drawing/2014/main" id="{3F35403A-8EF5-4B3D-966C-C96D0528D6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</a:p>
        </p:txBody>
      </p:sp>
      <p:sp>
        <p:nvSpPr>
          <p:cNvPr id="4" name="Čuvar mesta za datum 3">
            <a:extLst>
              <a:ext uri="{FF2B5EF4-FFF2-40B4-BE49-F238E27FC236}">
                <a16:creationId xmlns:a16="http://schemas.microsoft.com/office/drawing/2014/main" id="{55A9A510-85AD-4E07-A20F-6DC5B10FA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4FAF0-0EBD-4081-B708-B612E99D0D14}" type="datetime1">
              <a:rPr lang="fr-FR" smtClean="0"/>
              <a:t>26/09/2021</a:t>
            </a:fld>
            <a:endParaRPr lang="sr-Latn-RS"/>
          </a:p>
        </p:txBody>
      </p:sp>
      <p:sp>
        <p:nvSpPr>
          <p:cNvPr id="5" name="Čuvar mesta za podnožje 4">
            <a:extLst>
              <a:ext uri="{FF2B5EF4-FFF2-40B4-BE49-F238E27FC236}">
                <a16:creationId xmlns:a16="http://schemas.microsoft.com/office/drawing/2014/main" id="{8BF6777D-F950-4FAC-8B52-FC72221F3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ДУПАЛО МИРЈАНА ОШ" КРАЉ ПЕТАР II КАРАЂОРЂЕВИЋ"</a:t>
            </a:r>
            <a:endParaRPr lang="sr-Latn-RS"/>
          </a:p>
        </p:txBody>
      </p:sp>
      <p:sp>
        <p:nvSpPr>
          <p:cNvPr id="6" name="Čuvar mesta za broj slajda 5">
            <a:extLst>
              <a:ext uri="{FF2B5EF4-FFF2-40B4-BE49-F238E27FC236}">
                <a16:creationId xmlns:a16="http://schemas.microsoft.com/office/drawing/2014/main" id="{2AFDA0A1-9C06-4DFB-978B-65D182689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7B5F4-00E6-4734-9895-76521E3E91E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547363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n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ni naslov 1">
            <a:extLst>
              <a:ext uri="{FF2B5EF4-FFF2-40B4-BE49-F238E27FC236}">
                <a16:creationId xmlns:a16="http://schemas.microsoft.com/office/drawing/2014/main" id="{B5333ACA-029C-4A7C-9A41-76C2D1E9BD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sr-Latn-RS"/>
              <a:t>Kliknite i uredite naslov mastera</a:t>
            </a:r>
          </a:p>
        </p:txBody>
      </p:sp>
      <p:sp>
        <p:nvSpPr>
          <p:cNvPr id="3" name="Čuvar mesta za vertikalni tekst 2">
            <a:extLst>
              <a:ext uri="{FF2B5EF4-FFF2-40B4-BE49-F238E27FC236}">
                <a16:creationId xmlns:a16="http://schemas.microsoft.com/office/drawing/2014/main" id="{4A7028ED-75E6-4C1A-BEA5-3ECCB0BEF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</a:p>
        </p:txBody>
      </p:sp>
      <p:sp>
        <p:nvSpPr>
          <p:cNvPr id="4" name="Čuvar mesta za datum 3">
            <a:extLst>
              <a:ext uri="{FF2B5EF4-FFF2-40B4-BE49-F238E27FC236}">
                <a16:creationId xmlns:a16="http://schemas.microsoft.com/office/drawing/2014/main" id="{58E46874-D365-4BCE-A752-A1F1665D7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6807F-20A6-409B-80E3-481D2C56E124}" type="datetime1">
              <a:rPr lang="fr-FR" smtClean="0"/>
              <a:t>26/09/2021</a:t>
            </a:fld>
            <a:endParaRPr lang="sr-Latn-RS"/>
          </a:p>
        </p:txBody>
      </p:sp>
      <p:sp>
        <p:nvSpPr>
          <p:cNvPr id="5" name="Čuvar mesta za podnožje 4">
            <a:extLst>
              <a:ext uri="{FF2B5EF4-FFF2-40B4-BE49-F238E27FC236}">
                <a16:creationId xmlns:a16="http://schemas.microsoft.com/office/drawing/2014/main" id="{EBFB292A-3C5F-45B3-A8AD-3CFA72EEC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ДУПАЛО МИРЈАНА ОШ" КРАЉ ПЕТАР II КАРАЂОРЂЕВИЋ"</a:t>
            </a:r>
            <a:endParaRPr lang="sr-Latn-RS"/>
          </a:p>
        </p:txBody>
      </p:sp>
      <p:sp>
        <p:nvSpPr>
          <p:cNvPr id="6" name="Čuvar mesta za broj slajda 5">
            <a:extLst>
              <a:ext uri="{FF2B5EF4-FFF2-40B4-BE49-F238E27FC236}">
                <a16:creationId xmlns:a16="http://schemas.microsoft.com/office/drawing/2014/main" id="{6DF3E31B-84CF-4F3E-9571-3D616D175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7B5F4-00E6-4734-9895-76521E3E91E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402504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 slaj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033760B-C983-44C9-BCC6-EF2556931D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r-Latn-RS"/>
              <a:t>Kliknite i uredite naslov mastera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4447AA8-F6A2-41FE-A7AA-095587A645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r-Latn-RS"/>
              <a:t>Kliknite da biste uredili stil podnaslova mastera</a:t>
            </a:r>
          </a:p>
        </p:txBody>
      </p:sp>
      <p:sp>
        <p:nvSpPr>
          <p:cNvPr id="4" name="Čuvar mesta za datum 3">
            <a:extLst>
              <a:ext uri="{FF2B5EF4-FFF2-40B4-BE49-F238E27FC236}">
                <a16:creationId xmlns:a16="http://schemas.microsoft.com/office/drawing/2014/main" id="{27E1B614-3745-458E-AC90-32408C201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E58B4-4ED7-4CCC-88FC-5FA04C52108B}" type="datetimeFigureOut">
              <a:rPr lang="sr-Latn-RS" smtClean="0"/>
              <a:t>26.9.2021.</a:t>
            </a:fld>
            <a:endParaRPr lang="sr-Latn-RS"/>
          </a:p>
        </p:txBody>
      </p:sp>
      <p:sp>
        <p:nvSpPr>
          <p:cNvPr id="5" name="Čuvar mesta za podnožje 4">
            <a:extLst>
              <a:ext uri="{FF2B5EF4-FFF2-40B4-BE49-F238E27FC236}">
                <a16:creationId xmlns:a16="http://schemas.microsoft.com/office/drawing/2014/main" id="{DC9EE2E7-B3F6-4460-9166-C93B76897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Čuvar mesta za broj slajda 5">
            <a:extLst>
              <a:ext uri="{FF2B5EF4-FFF2-40B4-BE49-F238E27FC236}">
                <a16:creationId xmlns:a16="http://schemas.microsoft.com/office/drawing/2014/main" id="{D327B8E9-49A7-4E60-AE35-F0D064F8C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7ED60-32A3-4AE8-93F0-12995DCC811B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0025424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3DFC06D-E8E3-4C9F-9BBD-AF868F5F1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/>
              <a:t>Kliknite i uredite naslov mastera</a:t>
            </a:r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FCDE9E83-B1AA-439B-9181-1CC34B82F8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</a:p>
        </p:txBody>
      </p:sp>
      <p:sp>
        <p:nvSpPr>
          <p:cNvPr id="4" name="Čuvar mesta za datum 3">
            <a:extLst>
              <a:ext uri="{FF2B5EF4-FFF2-40B4-BE49-F238E27FC236}">
                <a16:creationId xmlns:a16="http://schemas.microsoft.com/office/drawing/2014/main" id="{81D2D69D-6196-4193-B65F-EEB66D869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E58B4-4ED7-4CCC-88FC-5FA04C52108B}" type="datetimeFigureOut">
              <a:rPr lang="sr-Latn-RS" smtClean="0"/>
              <a:t>26.9.2021.</a:t>
            </a:fld>
            <a:endParaRPr lang="sr-Latn-RS"/>
          </a:p>
        </p:txBody>
      </p:sp>
      <p:sp>
        <p:nvSpPr>
          <p:cNvPr id="5" name="Čuvar mesta za podnožje 4">
            <a:extLst>
              <a:ext uri="{FF2B5EF4-FFF2-40B4-BE49-F238E27FC236}">
                <a16:creationId xmlns:a16="http://schemas.microsoft.com/office/drawing/2014/main" id="{DD4A321B-42D6-4E93-937B-80FC68FD4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Čuvar mesta za broj slajda 5">
            <a:extLst>
              <a:ext uri="{FF2B5EF4-FFF2-40B4-BE49-F238E27FC236}">
                <a16:creationId xmlns:a16="http://schemas.microsoft.com/office/drawing/2014/main" id="{C57A09D9-2927-4C82-8826-13EBCE8ED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7ED60-32A3-4AE8-93F0-12995DCC811B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123610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00F790A-3D5F-4BDE-BE65-77CD8AFF9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r-Latn-RS"/>
              <a:t>Kliknite i uredite naslov mastera</a:t>
            </a:r>
          </a:p>
        </p:txBody>
      </p:sp>
      <p:sp>
        <p:nvSpPr>
          <p:cNvPr id="3" name="Čuvar mesta za tekst 2">
            <a:extLst>
              <a:ext uri="{FF2B5EF4-FFF2-40B4-BE49-F238E27FC236}">
                <a16:creationId xmlns:a16="http://schemas.microsoft.com/office/drawing/2014/main" id="{3B65C17E-A7A4-4535-A89B-7B46645C87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4" name="Čuvar mesta za datum 3">
            <a:extLst>
              <a:ext uri="{FF2B5EF4-FFF2-40B4-BE49-F238E27FC236}">
                <a16:creationId xmlns:a16="http://schemas.microsoft.com/office/drawing/2014/main" id="{7685A8B0-CC73-42A3-8170-D70E40954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E58B4-4ED7-4CCC-88FC-5FA04C52108B}" type="datetimeFigureOut">
              <a:rPr lang="sr-Latn-RS" smtClean="0"/>
              <a:t>26.9.2021.</a:t>
            </a:fld>
            <a:endParaRPr lang="sr-Latn-RS"/>
          </a:p>
        </p:txBody>
      </p:sp>
      <p:sp>
        <p:nvSpPr>
          <p:cNvPr id="5" name="Čuvar mesta za podnožje 4">
            <a:extLst>
              <a:ext uri="{FF2B5EF4-FFF2-40B4-BE49-F238E27FC236}">
                <a16:creationId xmlns:a16="http://schemas.microsoft.com/office/drawing/2014/main" id="{72FB4CD2-8A7F-4E80-9170-CABD1ECF8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Čuvar mesta za broj slajda 5">
            <a:extLst>
              <a:ext uri="{FF2B5EF4-FFF2-40B4-BE49-F238E27FC236}">
                <a16:creationId xmlns:a16="http://schemas.microsoft.com/office/drawing/2014/main" id="{3DF71E2B-0EC1-4A58-BD73-C8DF0DCCB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7ED60-32A3-4AE8-93F0-12995DCC811B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266685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57EE011-921C-44D3-B2AC-3212BBC88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/>
              <a:t>Kliknite i uredite naslov mastera</a:t>
            </a:r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C2CE089F-86C9-4990-A965-8D39454396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</a:p>
        </p:txBody>
      </p:sp>
      <p:sp>
        <p:nvSpPr>
          <p:cNvPr id="4" name="Čuvar mesta za sadržaj 3">
            <a:extLst>
              <a:ext uri="{FF2B5EF4-FFF2-40B4-BE49-F238E27FC236}">
                <a16:creationId xmlns:a16="http://schemas.microsoft.com/office/drawing/2014/main" id="{4AEE6EFF-3156-4698-B337-3D2CB41041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</a:p>
        </p:txBody>
      </p:sp>
      <p:sp>
        <p:nvSpPr>
          <p:cNvPr id="5" name="Čuvar mesta za datum 4">
            <a:extLst>
              <a:ext uri="{FF2B5EF4-FFF2-40B4-BE49-F238E27FC236}">
                <a16:creationId xmlns:a16="http://schemas.microsoft.com/office/drawing/2014/main" id="{5283B671-06FD-4B9E-9D9A-9F9DD8B3F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E58B4-4ED7-4CCC-88FC-5FA04C52108B}" type="datetimeFigureOut">
              <a:rPr lang="sr-Latn-RS" smtClean="0"/>
              <a:t>26.9.2021.</a:t>
            </a:fld>
            <a:endParaRPr lang="sr-Latn-RS"/>
          </a:p>
        </p:txBody>
      </p:sp>
      <p:sp>
        <p:nvSpPr>
          <p:cNvPr id="6" name="Čuvar mesta za podnožje 5">
            <a:extLst>
              <a:ext uri="{FF2B5EF4-FFF2-40B4-BE49-F238E27FC236}">
                <a16:creationId xmlns:a16="http://schemas.microsoft.com/office/drawing/2014/main" id="{746D849D-6DA4-4956-8D08-281697910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Čuvar mesta za broj slajda 6">
            <a:extLst>
              <a:ext uri="{FF2B5EF4-FFF2-40B4-BE49-F238E27FC236}">
                <a16:creationId xmlns:a16="http://schemas.microsoft.com/office/drawing/2014/main" id="{3A430C21-CF40-4E9F-BCE1-D725655B2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7ED60-32A3-4AE8-93F0-12995DCC811B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641241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eđe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6D899A6-458C-4298-B314-0310D0935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r-Latn-RS"/>
              <a:t>Kliknite i uredite naslov mastera</a:t>
            </a:r>
          </a:p>
        </p:txBody>
      </p:sp>
      <p:sp>
        <p:nvSpPr>
          <p:cNvPr id="3" name="Čuvar mesta za tekst 2">
            <a:extLst>
              <a:ext uri="{FF2B5EF4-FFF2-40B4-BE49-F238E27FC236}">
                <a16:creationId xmlns:a16="http://schemas.microsoft.com/office/drawing/2014/main" id="{7F923A2A-5A27-4824-8ACD-CF739EFD3D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4" name="Čuvar mesta za sadržaj 3">
            <a:extLst>
              <a:ext uri="{FF2B5EF4-FFF2-40B4-BE49-F238E27FC236}">
                <a16:creationId xmlns:a16="http://schemas.microsoft.com/office/drawing/2014/main" id="{3D491409-9A4F-47E5-9C9D-1D800DDE48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</a:p>
        </p:txBody>
      </p:sp>
      <p:sp>
        <p:nvSpPr>
          <p:cNvPr id="5" name="Čuvar mesta za tekst 4">
            <a:extLst>
              <a:ext uri="{FF2B5EF4-FFF2-40B4-BE49-F238E27FC236}">
                <a16:creationId xmlns:a16="http://schemas.microsoft.com/office/drawing/2014/main" id="{0EC01C72-6E0A-4216-A307-6B9E9AC2F6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6" name="Čuvar mesta za sadržaj 5">
            <a:extLst>
              <a:ext uri="{FF2B5EF4-FFF2-40B4-BE49-F238E27FC236}">
                <a16:creationId xmlns:a16="http://schemas.microsoft.com/office/drawing/2014/main" id="{6A7F37DC-70E4-4F00-BB51-6647FA18FF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</a:p>
        </p:txBody>
      </p:sp>
      <p:sp>
        <p:nvSpPr>
          <p:cNvPr id="7" name="Čuvar mesta za datum 6">
            <a:extLst>
              <a:ext uri="{FF2B5EF4-FFF2-40B4-BE49-F238E27FC236}">
                <a16:creationId xmlns:a16="http://schemas.microsoft.com/office/drawing/2014/main" id="{840EEAAC-303F-458B-8BEC-0B847ACBF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E58B4-4ED7-4CCC-88FC-5FA04C52108B}" type="datetimeFigureOut">
              <a:rPr lang="sr-Latn-RS" smtClean="0"/>
              <a:t>26.9.2021.</a:t>
            </a:fld>
            <a:endParaRPr lang="sr-Latn-RS"/>
          </a:p>
        </p:txBody>
      </p:sp>
      <p:sp>
        <p:nvSpPr>
          <p:cNvPr id="8" name="Čuvar mesta za podnožje 7">
            <a:extLst>
              <a:ext uri="{FF2B5EF4-FFF2-40B4-BE49-F238E27FC236}">
                <a16:creationId xmlns:a16="http://schemas.microsoft.com/office/drawing/2014/main" id="{C0048639-1E9D-43A4-949D-C676C2A73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9" name="Čuvar mesta za broj slajda 8">
            <a:extLst>
              <a:ext uri="{FF2B5EF4-FFF2-40B4-BE49-F238E27FC236}">
                <a16:creationId xmlns:a16="http://schemas.microsoft.com/office/drawing/2014/main" id="{FB225240-C51A-4B6B-BB39-122D57A09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7ED60-32A3-4AE8-93F0-12995DCC811B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6608431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1D5E1E0-9249-47C7-9715-7B5D5AF33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/>
              <a:t>Kliknite i uredite naslov mastera</a:t>
            </a:r>
          </a:p>
        </p:txBody>
      </p:sp>
      <p:sp>
        <p:nvSpPr>
          <p:cNvPr id="3" name="Čuvar mesta za datum 2">
            <a:extLst>
              <a:ext uri="{FF2B5EF4-FFF2-40B4-BE49-F238E27FC236}">
                <a16:creationId xmlns:a16="http://schemas.microsoft.com/office/drawing/2014/main" id="{F1BA616F-BB1F-4ECC-B6DE-B8FCD730C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E58B4-4ED7-4CCC-88FC-5FA04C52108B}" type="datetimeFigureOut">
              <a:rPr lang="sr-Latn-RS" smtClean="0"/>
              <a:t>26.9.2021.</a:t>
            </a:fld>
            <a:endParaRPr lang="sr-Latn-RS"/>
          </a:p>
        </p:txBody>
      </p:sp>
      <p:sp>
        <p:nvSpPr>
          <p:cNvPr id="4" name="Čuvar mesta za podnožje 3">
            <a:extLst>
              <a:ext uri="{FF2B5EF4-FFF2-40B4-BE49-F238E27FC236}">
                <a16:creationId xmlns:a16="http://schemas.microsoft.com/office/drawing/2014/main" id="{CD1B52AF-E021-4D94-B6AC-A3EB42582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5" name="Čuvar mesta za broj slajda 4">
            <a:extLst>
              <a:ext uri="{FF2B5EF4-FFF2-40B4-BE49-F238E27FC236}">
                <a16:creationId xmlns:a16="http://schemas.microsoft.com/office/drawing/2014/main" id="{51ED9D36-F5FA-43C3-AAE9-37F44E38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7ED60-32A3-4AE8-93F0-12995DCC811B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1751544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datum 1">
            <a:extLst>
              <a:ext uri="{FF2B5EF4-FFF2-40B4-BE49-F238E27FC236}">
                <a16:creationId xmlns:a16="http://schemas.microsoft.com/office/drawing/2014/main" id="{7709EAF7-ED79-45F2-AAB8-C433903C4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E58B4-4ED7-4CCC-88FC-5FA04C52108B}" type="datetimeFigureOut">
              <a:rPr lang="sr-Latn-RS" smtClean="0"/>
              <a:t>26.9.2021.</a:t>
            </a:fld>
            <a:endParaRPr lang="sr-Latn-RS"/>
          </a:p>
        </p:txBody>
      </p:sp>
      <p:sp>
        <p:nvSpPr>
          <p:cNvPr id="3" name="Čuvar mesta za podnožje 2">
            <a:extLst>
              <a:ext uri="{FF2B5EF4-FFF2-40B4-BE49-F238E27FC236}">
                <a16:creationId xmlns:a16="http://schemas.microsoft.com/office/drawing/2014/main" id="{EC003362-A6AD-44C7-BA11-683C3FE9D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Čuvar mesta za broj slajda 3">
            <a:extLst>
              <a:ext uri="{FF2B5EF4-FFF2-40B4-BE49-F238E27FC236}">
                <a16:creationId xmlns:a16="http://schemas.microsoft.com/office/drawing/2014/main" id="{86CACE6B-2CDE-4E50-97F7-1ADC3646C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7ED60-32A3-4AE8-93F0-12995DCC811B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29609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a nat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8DCC699-5809-4B47-A8A6-AD0E5422D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r-Latn-RS"/>
              <a:t>Kliknite i uredite naslov mastera</a:t>
            </a:r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F6E1CC67-D158-4501-9749-A4A30AA180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</a:p>
        </p:txBody>
      </p:sp>
      <p:sp>
        <p:nvSpPr>
          <p:cNvPr id="4" name="Čuvar mesta za tekst 3">
            <a:extLst>
              <a:ext uri="{FF2B5EF4-FFF2-40B4-BE49-F238E27FC236}">
                <a16:creationId xmlns:a16="http://schemas.microsoft.com/office/drawing/2014/main" id="{85B79C1C-B164-44EA-B867-47433E4335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5" name="Čuvar mesta za datum 4">
            <a:extLst>
              <a:ext uri="{FF2B5EF4-FFF2-40B4-BE49-F238E27FC236}">
                <a16:creationId xmlns:a16="http://schemas.microsoft.com/office/drawing/2014/main" id="{35EEE7DF-B4C0-4946-BFDE-04DBB2E96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E58B4-4ED7-4CCC-88FC-5FA04C52108B}" type="datetimeFigureOut">
              <a:rPr lang="sr-Latn-RS" smtClean="0"/>
              <a:t>26.9.2021.</a:t>
            </a:fld>
            <a:endParaRPr lang="sr-Latn-RS"/>
          </a:p>
        </p:txBody>
      </p:sp>
      <p:sp>
        <p:nvSpPr>
          <p:cNvPr id="6" name="Čuvar mesta za podnožje 5">
            <a:extLst>
              <a:ext uri="{FF2B5EF4-FFF2-40B4-BE49-F238E27FC236}">
                <a16:creationId xmlns:a16="http://schemas.microsoft.com/office/drawing/2014/main" id="{4F2FE010-00B7-47C4-BF24-FBCFBA934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Čuvar mesta za broj slajda 6">
            <a:extLst>
              <a:ext uri="{FF2B5EF4-FFF2-40B4-BE49-F238E27FC236}">
                <a16:creationId xmlns:a16="http://schemas.microsoft.com/office/drawing/2014/main" id="{745F289D-8B57-4991-9609-9CC84B061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7ED60-32A3-4AE8-93F0-12995DCC811B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950199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03C05D2-549F-4BE9-996D-6320594CC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/>
              <a:t>Kliknite i uredite naslov mastera</a:t>
            </a:r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A753C3F0-50AB-49B9-BBFF-1855C71822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</a:p>
        </p:txBody>
      </p:sp>
      <p:sp>
        <p:nvSpPr>
          <p:cNvPr id="4" name="Čuvar mesta za datum 3">
            <a:extLst>
              <a:ext uri="{FF2B5EF4-FFF2-40B4-BE49-F238E27FC236}">
                <a16:creationId xmlns:a16="http://schemas.microsoft.com/office/drawing/2014/main" id="{345CAF7B-5962-4E0C-B4F0-B8AE788A4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8BAF4-69B8-47AA-BD6E-149E1E263CC7}" type="datetime1">
              <a:rPr lang="fr-FR" smtClean="0"/>
              <a:t>26/09/2021</a:t>
            </a:fld>
            <a:endParaRPr lang="sr-Latn-RS"/>
          </a:p>
        </p:txBody>
      </p:sp>
      <p:sp>
        <p:nvSpPr>
          <p:cNvPr id="5" name="Čuvar mesta za podnožje 4">
            <a:extLst>
              <a:ext uri="{FF2B5EF4-FFF2-40B4-BE49-F238E27FC236}">
                <a16:creationId xmlns:a16="http://schemas.microsoft.com/office/drawing/2014/main" id="{C371530B-1FCB-45CC-92EF-C53B3BC3E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ДУПАЛО МИРЈАНА ОШ" КРАЉ ПЕТАР II КАРАЂОРЂЕВИЋ"</a:t>
            </a:r>
            <a:endParaRPr lang="sr-Latn-RS"/>
          </a:p>
        </p:txBody>
      </p:sp>
      <p:sp>
        <p:nvSpPr>
          <p:cNvPr id="6" name="Čuvar mesta za broj slajda 5">
            <a:extLst>
              <a:ext uri="{FF2B5EF4-FFF2-40B4-BE49-F238E27FC236}">
                <a16:creationId xmlns:a16="http://schemas.microsoft.com/office/drawing/2014/main" id="{DA80C9BF-7F24-4354-9122-DD2B246C2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7B5F4-00E6-4734-9895-76521E3E91E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685934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a nat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3EF587C-7ED2-41F0-933F-4F82B38BF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r-Latn-RS"/>
              <a:t>Kliknite i uredite naslov mastera</a:t>
            </a:r>
          </a:p>
        </p:txBody>
      </p:sp>
      <p:sp>
        <p:nvSpPr>
          <p:cNvPr id="3" name="Čuvar mesta za sliku 2">
            <a:extLst>
              <a:ext uri="{FF2B5EF4-FFF2-40B4-BE49-F238E27FC236}">
                <a16:creationId xmlns:a16="http://schemas.microsoft.com/office/drawing/2014/main" id="{9E1DE83E-4F25-4214-93DC-19657CA799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r-Latn-RS"/>
          </a:p>
        </p:txBody>
      </p:sp>
      <p:sp>
        <p:nvSpPr>
          <p:cNvPr id="4" name="Čuvar mesta za tekst 3">
            <a:extLst>
              <a:ext uri="{FF2B5EF4-FFF2-40B4-BE49-F238E27FC236}">
                <a16:creationId xmlns:a16="http://schemas.microsoft.com/office/drawing/2014/main" id="{C969B564-BF06-48C1-915C-B166309D95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5" name="Čuvar mesta za datum 4">
            <a:extLst>
              <a:ext uri="{FF2B5EF4-FFF2-40B4-BE49-F238E27FC236}">
                <a16:creationId xmlns:a16="http://schemas.microsoft.com/office/drawing/2014/main" id="{1EA31F41-74A0-4135-88AB-EE5A39331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E58B4-4ED7-4CCC-88FC-5FA04C52108B}" type="datetimeFigureOut">
              <a:rPr lang="sr-Latn-RS" smtClean="0"/>
              <a:t>26.9.2021.</a:t>
            </a:fld>
            <a:endParaRPr lang="sr-Latn-RS"/>
          </a:p>
        </p:txBody>
      </p:sp>
      <p:sp>
        <p:nvSpPr>
          <p:cNvPr id="6" name="Čuvar mesta za podnožje 5">
            <a:extLst>
              <a:ext uri="{FF2B5EF4-FFF2-40B4-BE49-F238E27FC236}">
                <a16:creationId xmlns:a16="http://schemas.microsoft.com/office/drawing/2014/main" id="{23F19C05-2B27-4805-A884-FF2842C3F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Čuvar mesta za broj slajda 6">
            <a:extLst>
              <a:ext uri="{FF2B5EF4-FFF2-40B4-BE49-F238E27FC236}">
                <a16:creationId xmlns:a16="http://schemas.microsoft.com/office/drawing/2014/main" id="{16F5D0EF-91C8-4A68-B863-4C2BDDC48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7ED60-32A3-4AE8-93F0-12995DCC811B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441584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vertikaln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D362A64-B3C0-4EE6-BBAC-42DCCF52F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/>
              <a:t>Kliknite i uredite naslov mastera</a:t>
            </a:r>
          </a:p>
        </p:txBody>
      </p:sp>
      <p:sp>
        <p:nvSpPr>
          <p:cNvPr id="3" name="Čuvar mesta za vertikalni tekst 2">
            <a:extLst>
              <a:ext uri="{FF2B5EF4-FFF2-40B4-BE49-F238E27FC236}">
                <a16:creationId xmlns:a16="http://schemas.microsoft.com/office/drawing/2014/main" id="{49D9632F-313B-4E6E-8773-B4BE2A1385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</a:p>
        </p:txBody>
      </p:sp>
      <p:sp>
        <p:nvSpPr>
          <p:cNvPr id="4" name="Čuvar mesta za datum 3">
            <a:extLst>
              <a:ext uri="{FF2B5EF4-FFF2-40B4-BE49-F238E27FC236}">
                <a16:creationId xmlns:a16="http://schemas.microsoft.com/office/drawing/2014/main" id="{C36BF2E6-3A8E-4F97-AEEF-A8DC93E9F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E58B4-4ED7-4CCC-88FC-5FA04C52108B}" type="datetimeFigureOut">
              <a:rPr lang="sr-Latn-RS" smtClean="0"/>
              <a:t>26.9.2021.</a:t>
            </a:fld>
            <a:endParaRPr lang="sr-Latn-RS"/>
          </a:p>
        </p:txBody>
      </p:sp>
      <p:sp>
        <p:nvSpPr>
          <p:cNvPr id="5" name="Čuvar mesta za podnožje 4">
            <a:extLst>
              <a:ext uri="{FF2B5EF4-FFF2-40B4-BE49-F238E27FC236}">
                <a16:creationId xmlns:a16="http://schemas.microsoft.com/office/drawing/2014/main" id="{4C9FBA18-816A-4BC7-BBD2-54BA07AD1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Čuvar mesta za broj slajda 5">
            <a:extLst>
              <a:ext uri="{FF2B5EF4-FFF2-40B4-BE49-F238E27FC236}">
                <a16:creationId xmlns:a16="http://schemas.microsoft.com/office/drawing/2014/main" id="{B38F0B87-E78F-4053-AAF2-0123C2C97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7ED60-32A3-4AE8-93F0-12995DCC811B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264396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n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ni naslov 1">
            <a:extLst>
              <a:ext uri="{FF2B5EF4-FFF2-40B4-BE49-F238E27FC236}">
                <a16:creationId xmlns:a16="http://schemas.microsoft.com/office/drawing/2014/main" id="{22BB698D-87CD-4687-8FBA-A9C173DABB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r-Latn-RS"/>
              <a:t>Kliknite i uredite naslov mastera</a:t>
            </a:r>
          </a:p>
        </p:txBody>
      </p:sp>
      <p:sp>
        <p:nvSpPr>
          <p:cNvPr id="3" name="Čuvar mesta za vertikalni tekst 2">
            <a:extLst>
              <a:ext uri="{FF2B5EF4-FFF2-40B4-BE49-F238E27FC236}">
                <a16:creationId xmlns:a16="http://schemas.microsoft.com/office/drawing/2014/main" id="{2FAE5F18-FCF1-45F0-9D68-C1114E6DB9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</a:p>
        </p:txBody>
      </p:sp>
      <p:sp>
        <p:nvSpPr>
          <p:cNvPr id="4" name="Čuvar mesta za datum 3">
            <a:extLst>
              <a:ext uri="{FF2B5EF4-FFF2-40B4-BE49-F238E27FC236}">
                <a16:creationId xmlns:a16="http://schemas.microsoft.com/office/drawing/2014/main" id="{6D37614D-801E-4E2C-B8AB-FA7E89944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E58B4-4ED7-4CCC-88FC-5FA04C52108B}" type="datetimeFigureOut">
              <a:rPr lang="sr-Latn-RS" smtClean="0"/>
              <a:t>26.9.2021.</a:t>
            </a:fld>
            <a:endParaRPr lang="sr-Latn-RS"/>
          </a:p>
        </p:txBody>
      </p:sp>
      <p:sp>
        <p:nvSpPr>
          <p:cNvPr id="5" name="Čuvar mesta za podnožje 4">
            <a:extLst>
              <a:ext uri="{FF2B5EF4-FFF2-40B4-BE49-F238E27FC236}">
                <a16:creationId xmlns:a16="http://schemas.microsoft.com/office/drawing/2014/main" id="{510FBB31-5213-4403-B94C-74ACEF9DF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Čuvar mesta za broj slajda 5">
            <a:extLst>
              <a:ext uri="{FF2B5EF4-FFF2-40B4-BE49-F238E27FC236}">
                <a16:creationId xmlns:a16="http://schemas.microsoft.com/office/drawing/2014/main" id="{705E79FD-2348-4BC3-9BF3-1E4736D92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7ED60-32A3-4AE8-93F0-12995DCC811B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223496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FCD0DD7-A967-45D2-894B-78BD65EAF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sr-Latn-RS"/>
              <a:t>Kliknite i uredite naslov mastera</a:t>
            </a:r>
          </a:p>
        </p:txBody>
      </p:sp>
      <p:sp>
        <p:nvSpPr>
          <p:cNvPr id="3" name="Čuvar mesta za tekst 2">
            <a:extLst>
              <a:ext uri="{FF2B5EF4-FFF2-40B4-BE49-F238E27FC236}">
                <a16:creationId xmlns:a16="http://schemas.microsoft.com/office/drawing/2014/main" id="{274B42DD-45FA-4F90-8781-6C5CC4FBCC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4" name="Čuvar mesta za datum 3">
            <a:extLst>
              <a:ext uri="{FF2B5EF4-FFF2-40B4-BE49-F238E27FC236}">
                <a16:creationId xmlns:a16="http://schemas.microsoft.com/office/drawing/2014/main" id="{23A53177-E54D-448D-ADAC-1BE994801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B428F-6CB9-4AD6-880E-FEAFFB13D2F3}" type="datetime1">
              <a:rPr lang="fr-FR" smtClean="0"/>
              <a:t>26/09/2021</a:t>
            </a:fld>
            <a:endParaRPr lang="sr-Latn-RS"/>
          </a:p>
        </p:txBody>
      </p:sp>
      <p:sp>
        <p:nvSpPr>
          <p:cNvPr id="5" name="Čuvar mesta za podnožje 4">
            <a:extLst>
              <a:ext uri="{FF2B5EF4-FFF2-40B4-BE49-F238E27FC236}">
                <a16:creationId xmlns:a16="http://schemas.microsoft.com/office/drawing/2014/main" id="{A3D3AC3E-1BE0-4E83-960F-A17ECE531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ДУПАЛО МИРЈАНА ОШ" КРАЉ ПЕТАР II КАРАЂОРЂЕВИЋ"</a:t>
            </a:r>
            <a:endParaRPr lang="sr-Latn-RS"/>
          </a:p>
        </p:txBody>
      </p:sp>
      <p:sp>
        <p:nvSpPr>
          <p:cNvPr id="6" name="Čuvar mesta za broj slajda 5">
            <a:extLst>
              <a:ext uri="{FF2B5EF4-FFF2-40B4-BE49-F238E27FC236}">
                <a16:creationId xmlns:a16="http://schemas.microsoft.com/office/drawing/2014/main" id="{2B16D246-EE0E-40C1-AA76-B7F15D4B4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7B5F4-00E6-4734-9895-76521E3E91E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3809458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8147C44-B3F1-4CE1-BDA8-20C6F943B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/>
              <a:t>Kliknite i uredite naslov mastera</a:t>
            </a:r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81C98DE6-62BD-4981-8E1B-9394E61609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</a:p>
        </p:txBody>
      </p:sp>
      <p:sp>
        <p:nvSpPr>
          <p:cNvPr id="4" name="Čuvar mesta za sadržaj 3">
            <a:extLst>
              <a:ext uri="{FF2B5EF4-FFF2-40B4-BE49-F238E27FC236}">
                <a16:creationId xmlns:a16="http://schemas.microsoft.com/office/drawing/2014/main" id="{4CC4FF85-245B-4524-BAAF-EFBC01223F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</a:p>
        </p:txBody>
      </p:sp>
      <p:sp>
        <p:nvSpPr>
          <p:cNvPr id="5" name="Čuvar mesta za datum 4">
            <a:extLst>
              <a:ext uri="{FF2B5EF4-FFF2-40B4-BE49-F238E27FC236}">
                <a16:creationId xmlns:a16="http://schemas.microsoft.com/office/drawing/2014/main" id="{F8826617-E275-4747-824E-9BDC13F80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2B794-F7D6-4198-856C-82C71BD3F594}" type="datetime1">
              <a:rPr lang="fr-FR" smtClean="0"/>
              <a:t>26/09/2021</a:t>
            </a:fld>
            <a:endParaRPr lang="sr-Latn-RS"/>
          </a:p>
        </p:txBody>
      </p:sp>
      <p:sp>
        <p:nvSpPr>
          <p:cNvPr id="6" name="Čuvar mesta za podnožje 5">
            <a:extLst>
              <a:ext uri="{FF2B5EF4-FFF2-40B4-BE49-F238E27FC236}">
                <a16:creationId xmlns:a16="http://schemas.microsoft.com/office/drawing/2014/main" id="{B137F4F6-9BB0-48AC-8BFE-0F9B31D17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ДУПАЛО МИРЈАНА ОШ" КРАЉ ПЕТАР II КАРАЂОРЂЕВИЋ"</a:t>
            </a:r>
            <a:endParaRPr lang="sr-Latn-RS"/>
          </a:p>
        </p:txBody>
      </p:sp>
      <p:sp>
        <p:nvSpPr>
          <p:cNvPr id="7" name="Čuvar mesta za broj slajda 6">
            <a:extLst>
              <a:ext uri="{FF2B5EF4-FFF2-40B4-BE49-F238E27FC236}">
                <a16:creationId xmlns:a16="http://schemas.microsoft.com/office/drawing/2014/main" id="{B842BD13-3B82-4D6D-8CFD-D6FB28B00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7B5F4-00E6-4734-9895-76521E3E91E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173218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eđe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C214E74-2A83-4921-81C9-FF74CD432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sr-Latn-RS"/>
              <a:t>Kliknite i uredite naslov mastera</a:t>
            </a:r>
          </a:p>
        </p:txBody>
      </p:sp>
      <p:sp>
        <p:nvSpPr>
          <p:cNvPr id="3" name="Čuvar mesta za tekst 2">
            <a:extLst>
              <a:ext uri="{FF2B5EF4-FFF2-40B4-BE49-F238E27FC236}">
                <a16:creationId xmlns:a16="http://schemas.microsoft.com/office/drawing/2014/main" id="{DFE300BC-43C8-4AD1-804D-E38E479EDA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4" name="Čuvar mesta za sadržaj 3">
            <a:extLst>
              <a:ext uri="{FF2B5EF4-FFF2-40B4-BE49-F238E27FC236}">
                <a16:creationId xmlns:a16="http://schemas.microsoft.com/office/drawing/2014/main" id="{17166B1E-27BF-49F0-B29F-67D632F261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</a:p>
        </p:txBody>
      </p:sp>
      <p:sp>
        <p:nvSpPr>
          <p:cNvPr id="5" name="Čuvar mesta za tekst 4">
            <a:extLst>
              <a:ext uri="{FF2B5EF4-FFF2-40B4-BE49-F238E27FC236}">
                <a16:creationId xmlns:a16="http://schemas.microsoft.com/office/drawing/2014/main" id="{012FF744-CCEE-4491-B717-369EAD8646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6" name="Čuvar mesta za sadržaj 5">
            <a:extLst>
              <a:ext uri="{FF2B5EF4-FFF2-40B4-BE49-F238E27FC236}">
                <a16:creationId xmlns:a16="http://schemas.microsoft.com/office/drawing/2014/main" id="{B52B5C41-C4AD-4872-87EB-D4D06A2C28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</a:p>
        </p:txBody>
      </p:sp>
      <p:sp>
        <p:nvSpPr>
          <p:cNvPr id="7" name="Čuvar mesta za datum 6">
            <a:extLst>
              <a:ext uri="{FF2B5EF4-FFF2-40B4-BE49-F238E27FC236}">
                <a16:creationId xmlns:a16="http://schemas.microsoft.com/office/drawing/2014/main" id="{8505B8C6-3C6B-43AE-B27E-97149DFA8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83ABE-578A-4D21-A817-89785F6237EE}" type="datetime1">
              <a:rPr lang="fr-FR" smtClean="0"/>
              <a:t>26/09/2021</a:t>
            </a:fld>
            <a:endParaRPr lang="sr-Latn-RS"/>
          </a:p>
        </p:txBody>
      </p:sp>
      <p:sp>
        <p:nvSpPr>
          <p:cNvPr id="8" name="Čuvar mesta za podnožje 7">
            <a:extLst>
              <a:ext uri="{FF2B5EF4-FFF2-40B4-BE49-F238E27FC236}">
                <a16:creationId xmlns:a16="http://schemas.microsoft.com/office/drawing/2014/main" id="{E1CEBB07-D871-4525-B060-BF34988B6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ДУПАЛО МИРЈАНА ОШ" КРАЉ ПЕТАР II КАРАЂОРЂЕВИЋ"</a:t>
            </a:r>
            <a:endParaRPr lang="sr-Latn-RS"/>
          </a:p>
        </p:txBody>
      </p:sp>
      <p:sp>
        <p:nvSpPr>
          <p:cNvPr id="9" name="Čuvar mesta za broj slajda 8">
            <a:extLst>
              <a:ext uri="{FF2B5EF4-FFF2-40B4-BE49-F238E27FC236}">
                <a16:creationId xmlns:a16="http://schemas.microsoft.com/office/drawing/2014/main" id="{C0B78D9B-C172-4DF4-9D85-6015FB2F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7B5F4-00E6-4734-9895-76521E3E91E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7087638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C4A5D8D-A26B-4F10-B78B-5A3940FC3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/>
              <a:t>Kliknite i uredite naslov mastera</a:t>
            </a:r>
          </a:p>
        </p:txBody>
      </p:sp>
      <p:sp>
        <p:nvSpPr>
          <p:cNvPr id="3" name="Čuvar mesta za datum 2">
            <a:extLst>
              <a:ext uri="{FF2B5EF4-FFF2-40B4-BE49-F238E27FC236}">
                <a16:creationId xmlns:a16="http://schemas.microsoft.com/office/drawing/2014/main" id="{0EA58EA4-1F52-429C-BFBD-1BD958D41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394E1-DFBE-4F12-BFFA-71B5801E5107}" type="datetime1">
              <a:rPr lang="fr-FR" smtClean="0"/>
              <a:t>26/09/2021</a:t>
            </a:fld>
            <a:endParaRPr lang="sr-Latn-RS"/>
          </a:p>
        </p:txBody>
      </p:sp>
      <p:sp>
        <p:nvSpPr>
          <p:cNvPr id="4" name="Čuvar mesta za podnožje 3">
            <a:extLst>
              <a:ext uri="{FF2B5EF4-FFF2-40B4-BE49-F238E27FC236}">
                <a16:creationId xmlns:a16="http://schemas.microsoft.com/office/drawing/2014/main" id="{8B359E6F-4844-4A45-9641-8B5020EFF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ДУПАЛО МИРЈАНА ОШ" КРАЉ ПЕТАР II КАРАЂОРЂЕВИЋ"</a:t>
            </a:r>
            <a:endParaRPr lang="sr-Latn-RS"/>
          </a:p>
        </p:txBody>
      </p:sp>
      <p:sp>
        <p:nvSpPr>
          <p:cNvPr id="5" name="Čuvar mesta za broj slajda 4">
            <a:extLst>
              <a:ext uri="{FF2B5EF4-FFF2-40B4-BE49-F238E27FC236}">
                <a16:creationId xmlns:a16="http://schemas.microsoft.com/office/drawing/2014/main" id="{557BCF3E-6816-4CA2-B568-3E612454C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7B5F4-00E6-4734-9895-76521E3E91E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200032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datum 1">
            <a:extLst>
              <a:ext uri="{FF2B5EF4-FFF2-40B4-BE49-F238E27FC236}">
                <a16:creationId xmlns:a16="http://schemas.microsoft.com/office/drawing/2014/main" id="{3BBCE9DE-65B0-4DD9-9572-CB623C0F5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0BA39-C2B2-4189-8814-3C2E681C7803}" type="datetime1">
              <a:rPr lang="fr-FR" smtClean="0"/>
              <a:t>26/09/2021</a:t>
            </a:fld>
            <a:endParaRPr lang="sr-Latn-RS"/>
          </a:p>
        </p:txBody>
      </p:sp>
      <p:sp>
        <p:nvSpPr>
          <p:cNvPr id="3" name="Čuvar mesta za podnožje 2">
            <a:extLst>
              <a:ext uri="{FF2B5EF4-FFF2-40B4-BE49-F238E27FC236}">
                <a16:creationId xmlns:a16="http://schemas.microsoft.com/office/drawing/2014/main" id="{8ACCC042-16E9-4408-B4E5-31FF6A32F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ДУПАЛО МИРЈАНА ОШ" КРАЉ ПЕТАР II КАРАЂОРЂЕВИЋ"</a:t>
            </a:r>
            <a:endParaRPr lang="sr-Latn-RS"/>
          </a:p>
        </p:txBody>
      </p:sp>
      <p:sp>
        <p:nvSpPr>
          <p:cNvPr id="4" name="Čuvar mesta za broj slajda 3">
            <a:extLst>
              <a:ext uri="{FF2B5EF4-FFF2-40B4-BE49-F238E27FC236}">
                <a16:creationId xmlns:a16="http://schemas.microsoft.com/office/drawing/2014/main" id="{9A25BF5D-8C74-4D2D-A825-AC5DDEE41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7B5F4-00E6-4734-9895-76521E3E91E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5915297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a nat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065939D-72EB-4CF6-9463-7ACC4060E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sr-Latn-RS"/>
              <a:t>Kliknite i uredite naslov mastera</a:t>
            </a:r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ED5634DD-81D8-45A7-A6A6-7048C7A19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</a:p>
        </p:txBody>
      </p:sp>
      <p:sp>
        <p:nvSpPr>
          <p:cNvPr id="4" name="Čuvar mesta za tekst 3">
            <a:extLst>
              <a:ext uri="{FF2B5EF4-FFF2-40B4-BE49-F238E27FC236}">
                <a16:creationId xmlns:a16="http://schemas.microsoft.com/office/drawing/2014/main" id="{CCCA86A3-C6E2-4D8A-8DD4-338C6B19B2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5" name="Čuvar mesta za datum 4">
            <a:extLst>
              <a:ext uri="{FF2B5EF4-FFF2-40B4-BE49-F238E27FC236}">
                <a16:creationId xmlns:a16="http://schemas.microsoft.com/office/drawing/2014/main" id="{AA4873FA-33F6-468C-8D07-E0B26D118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79D69-850D-4219-ACF9-A8AAAED12DDE}" type="datetime1">
              <a:rPr lang="fr-FR" smtClean="0"/>
              <a:t>26/09/2021</a:t>
            </a:fld>
            <a:endParaRPr lang="sr-Latn-RS"/>
          </a:p>
        </p:txBody>
      </p:sp>
      <p:sp>
        <p:nvSpPr>
          <p:cNvPr id="6" name="Čuvar mesta za podnožje 5">
            <a:extLst>
              <a:ext uri="{FF2B5EF4-FFF2-40B4-BE49-F238E27FC236}">
                <a16:creationId xmlns:a16="http://schemas.microsoft.com/office/drawing/2014/main" id="{442ABB2B-23E6-46AD-925D-45C6F58F5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ДУПАЛО МИРЈАНА ОШ" КРАЉ ПЕТАР II КАРАЂОРЂЕВИЋ"</a:t>
            </a:r>
            <a:endParaRPr lang="sr-Latn-RS"/>
          </a:p>
        </p:txBody>
      </p:sp>
      <p:sp>
        <p:nvSpPr>
          <p:cNvPr id="7" name="Čuvar mesta za broj slajda 6">
            <a:extLst>
              <a:ext uri="{FF2B5EF4-FFF2-40B4-BE49-F238E27FC236}">
                <a16:creationId xmlns:a16="http://schemas.microsoft.com/office/drawing/2014/main" id="{E1DFAA04-7B31-4326-A18E-AD9E41BB4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7B5F4-00E6-4734-9895-76521E3E91E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0973258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a nat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E574ADA-A94C-44EF-926C-0CCDBFB8D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sr-Latn-RS"/>
              <a:t>Kliknite i uredite naslov mastera</a:t>
            </a:r>
          </a:p>
        </p:txBody>
      </p:sp>
      <p:sp>
        <p:nvSpPr>
          <p:cNvPr id="3" name="Čuvar mesta za sliku 2">
            <a:extLst>
              <a:ext uri="{FF2B5EF4-FFF2-40B4-BE49-F238E27FC236}">
                <a16:creationId xmlns:a16="http://schemas.microsoft.com/office/drawing/2014/main" id="{C577A0EC-98E4-4CBF-BEBB-4758C2236C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sr-Latn-RS"/>
          </a:p>
        </p:txBody>
      </p:sp>
      <p:sp>
        <p:nvSpPr>
          <p:cNvPr id="4" name="Čuvar mesta za tekst 3">
            <a:extLst>
              <a:ext uri="{FF2B5EF4-FFF2-40B4-BE49-F238E27FC236}">
                <a16:creationId xmlns:a16="http://schemas.microsoft.com/office/drawing/2014/main" id="{E2E8EE91-0277-43C9-9E45-19DE332405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5" name="Čuvar mesta za datum 4">
            <a:extLst>
              <a:ext uri="{FF2B5EF4-FFF2-40B4-BE49-F238E27FC236}">
                <a16:creationId xmlns:a16="http://schemas.microsoft.com/office/drawing/2014/main" id="{6FF60F00-CC38-4E92-9F26-245B5112A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6EF76-A06D-41DC-99F5-37A6C515082A}" type="datetime1">
              <a:rPr lang="fr-FR" smtClean="0"/>
              <a:t>26/09/2021</a:t>
            </a:fld>
            <a:endParaRPr lang="sr-Latn-RS"/>
          </a:p>
        </p:txBody>
      </p:sp>
      <p:sp>
        <p:nvSpPr>
          <p:cNvPr id="6" name="Čuvar mesta za podnožje 5">
            <a:extLst>
              <a:ext uri="{FF2B5EF4-FFF2-40B4-BE49-F238E27FC236}">
                <a16:creationId xmlns:a16="http://schemas.microsoft.com/office/drawing/2014/main" id="{C78D89D4-2506-4619-AABF-2B46382C6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ДУПАЛО МИРЈАНА ОШ" КРАЉ ПЕТАР II КАРАЂОРЂЕВИЋ"</a:t>
            </a:r>
            <a:endParaRPr lang="sr-Latn-RS"/>
          </a:p>
        </p:txBody>
      </p:sp>
      <p:sp>
        <p:nvSpPr>
          <p:cNvPr id="7" name="Čuvar mesta za broj slajda 6">
            <a:extLst>
              <a:ext uri="{FF2B5EF4-FFF2-40B4-BE49-F238E27FC236}">
                <a16:creationId xmlns:a16="http://schemas.microsoft.com/office/drawing/2014/main" id="{43044DAC-DD61-442C-9A28-C8B609310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7B5F4-00E6-4734-9895-76521E3E91E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35148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4">
                <a:lumMod val="40000"/>
                <a:lumOff val="6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naslov 1">
            <a:extLst>
              <a:ext uri="{FF2B5EF4-FFF2-40B4-BE49-F238E27FC236}">
                <a16:creationId xmlns:a16="http://schemas.microsoft.com/office/drawing/2014/main" id="{D5464360-3F7A-497C-B9EE-6D55F751A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r-Latn-RS"/>
              <a:t>Kliknite i uredite naslov mastera</a:t>
            </a:r>
          </a:p>
        </p:txBody>
      </p:sp>
      <p:sp>
        <p:nvSpPr>
          <p:cNvPr id="3" name="Čuvar mesta za tekst 2">
            <a:extLst>
              <a:ext uri="{FF2B5EF4-FFF2-40B4-BE49-F238E27FC236}">
                <a16:creationId xmlns:a16="http://schemas.microsoft.com/office/drawing/2014/main" id="{D1E679D6-AE77-4F5B-8BF9-A26281AD4D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</a:p>
        </p:txBody>
      </p:sp>
      <p:sp>
        <p:nvSpPr>
          <p:cNvPr id="4" name="Čuvar mesta za datum 3">
            <a:extLst>
              <a:ext uri="{FF2B5EF4-FFF2-40B4-BE49-F238E27FC236}">
                <a16:creationId xmlns:a16="http://schemas.microsoft.com/office/drawing/2014/main" id="{EE054837-6CF4-4D5B-8699-063FDBE1EF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106395-EE54-4939-979D-3F2A4D54539B}" type="datetime1">
              <a:rPr lang="fr-FR" smtClean="0"/>
              <a:t>26/09/2021</a:t>
            </a:fld>
            <a:endParaRPr lang="sr-Latn-RS"/>
          </a:p>
        </p:txBody>
      </p:sp>
      <p:sp>
        <p:nvSpPr>
          <p:cNvPr id="5" name="Čuvar mesta za podnožje 4">
            <a:extLst>
              <a:ext uri="{FF2B5EF4-FFF2-40B4-BE49-F238E27FC236}">
                <a16:creationId xmlns:a16="http://schemas.microsoft.com/office/drawing/2014/main" id="{68B43873-C1A8-4B4E-8AD3-80208F88B3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ДУПАЛО МИРЈАНА ОШ" КРАЉ ПЕТАР II КАРАЂОРЂЕВИЋ"</a:t>
            </a:r>
            <a:endParaRPr lang="sr-Latn-RS"/>
          </a:p>
        </p:txBody>
      </p:sp>
      <p:sp>
        <p:nvSpPr>
          <p:cNvPr id="6" name="Čuvar mesta za broj slajda 5">
            <a:extLst>
              <a:ext uri="{FF2B5EF4-FFF2-40B4-BE49-F238E27FC236}">
                <a16:creationId xmlns:a16="http://schemas.microsoft.com/office/drawing/2014/main" id="{544E4153-40F9-4ECD-A509-F7A7DC372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7B5F4-00E6-4734-9895-76521E3E91E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245158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dt="0"/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naslov 1">
            <a:extLst>
              <a:ext uri="{FF2B5EF4-FFF2-40B4-BE49-F238E27FC236}">
                <a16:creationId xmlns:a16="http://schemas.microsoft.com/office/drawing/2014/main" id="{EA959106-6331-443C-BBDD-7BC5BF15D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r-Latn-RS"/>
              <a:t>Kliknite i uredite naslov mastera</a:t>
            </a:r>
          </a:p>
        </p:txBody>
      </p:sp>
      <p:sp>
        <p:nvSpPr>
          <p:cNvPr id="3" name="Čuvar mesta za tekst 2">
            <a:extLst>
              <a:ext uri="{FF2B5EF4-FFF2-40B4-BE49-F238E27FC236}">
                <a16:creationId xmlns:a16="http://schemas.microsoft.com/office/drawing/2014/main" id="{7031CCD3-F71D-4917-B086-A6DF24144B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</a:p>
        </p:txBody>
      </p:sp>
      <p:sp>
        <p:nvSpPr>
          <p:cNvPr id="4" name="Čuvar mesta za datum 3">
            <a:extLst>
              <a:ext uri="{FF2B5EF4-FFF2-40B4-BE49-F238E27FC236}">
                <a16:creationId xmlns:a16="http://schemas.microsoft.com/office/drawing/2014/main" id="{CE60E3C9-4740-4AC8-AAC8-39903A89C6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E58B4-4ED7-4CCC-88FC-5FA04C52108B}" type="datetimeFigureOut">
              <a:rPr lang="sr-Latn-RS" smtClean="0"/>
              <a:t>26.9.2021.</a:t>
            </a:fld>
            <a:endParaRPr lang="sr-Latn-RS"/>
          </a:p>
        </p:txBody>
      </p:sp>
      <p:sp>
        <p:nvSpPr>
          <p:cNvPr id="5" name="Čuvar mesta za podnožje 4">
            <a:extLst>
              <a:ext uri="{FF2B5EF4-FFF2-40B4-BE49-F238E27FC236}">
                <a16:creationId xmlns:a16="http://schemas.microsoft.com/office/drawing/2014/main" id="{CF47698F-23B3-4AA5-98BC-3A05523862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r-Latn-RS"/>
          </a:p>
        </p:txBody>
      </p:sp>
      <p:sp>
        <p:nvSpPr>
          <p:cNvPr id="6" name="Čuvar mesta za broj slajda 5">
            <a:extLst>
              <a:ext uri="{FF2B5EF4-FFF2-40B4-BE49-F238E27FC236}">
                <a16:creationId xmlns:a16="http://schemas.microsoft.com/office/drawing/2014/main" id="{8D5D1FD4-C4DB-41D7-B6D8-5CAA8E2740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27ED60-32A3-4AE8-93F0-12995DCC811B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946246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gif"/><Relationship Id="rId7" Type="http://schemas.openxmlformats.org/officeDocument/2006/relationships/image" Target="../media/image10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gif"/><Relationship Id="rId9" Type="http://schemas.openxmlformats.org/officeDocument/2006/relationships/image" Target="../media/image1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7" Type="http://schemas.openxmlformats.org/officeDocument/2006/relationships/image" Target="../media/image20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kvir za tekst 8">
            <a:extLst>
              <a:ext uri="{FF2B5EF4-FFF2-40B4-BE49-F238E27FC236}">
                <a16:creationId xmlns:a16="http://schemas.microsoft.com/office/drawing/2014/main" id="{AD138652-BB72-4662-BF38-67044170BCEA}"/>
              </a:ext>
            </a:extLst>
          </p:cNvPr>
          <p:cNvSpPr txBox="1"/>
          <p:nvPr/>
        </p:nvSpPr>
        <p:spPr>
          <a:xfrm>
            <a:off x="6528709" y="4235224"/>
            <a:ext cx="2996293" cy="611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75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</a:t>
            </a:r>
            <a:r>
              <a:rPr kumimoji="0" lang="sr-Cyrl-RS" sz="3375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РАЗРЕД</a:t>
            </a:r>
            <a:endParaRPr kumimoji="0" lang="sr-Latn-RS" sz="3375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C8F58C61-29FE-419A-A7AD-BFA55C6580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733" y="1929006"/>
            <a:ext cx="5118269" cy="1665879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11C3B19D-A92E-4852-A0B5-D7229FBAB2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342" y="1650668"/>
            <a:ext cx="1579433" cy="1944216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CB8C037A-D221-439D-BBDD-FE59196A3A8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82" y="3668538"/>
            <a:ext cx="3181794" cy="3115110"/>
          </a:xfrm>
          <a:prstGeom prst="rect">
            <a:avLst/>
          </a:prstGeom>
        </p:spPr>
      </p:pic>
      <p:sp>
        <p:nvSpPr>
          <p:cNvPr id="5" name="Čuvar mesta za podnožje 4">
            <a:extLst>
              <a:ext uri="{FF2B5EF4-FFF2-40B4-BE49-F238E27FC236}">
                <a16:creationId xmlns:a16="http://schemas.microsoft.com/office/drawing/2014/main" id="{7728A005-87AE-4CB5-9302-E76B3F28F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75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ДУПАЛО МИРЈАНА ОШ" КРАЉ ПЕТАР II КАРАЂОРЂЕВИЋ"</a:t>
            </a:r>
            <a:endParaRPr kumimoji="0" lang="sr-Latn-R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kvir za tekst 1">
            <a:extLst>
              <a:ext uri="{FF2B5EF4-FFF2-40B4-BE49-F238E27FC236}">
                <a16:creationId xmlns:a16="http://schemas.microsoft.com/office/drawing/2014/main" id="{DA8ED320-D2B8-42DF-A43C-EFC99C356F0B}"/>
              </a:ext>
            </a:extLst>
          </p:cNvPr>
          <p:cNvSpPr txBox="1"/>
          <p:nvPr/>
        </p:nvSpPr>
        <p:spPr>
          <a:xfrm>
            <a:off x="9173980" y="5021705"/>
            <a:ext cx="2488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R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ИДЕЈА интернет</a:t>
            </a:r>
            <a:endParaRPr kumimoji="0" lang="sr-Latn-R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0551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podnožje 1">
            <a:extLst>
              <a:ext uri="{FF2B5EF4-FFF2-40B4-BE49-F238E27FC236}">
                <a16:creationId xmlns:a16="http://schemas.microsoft.com/office/drawing/2014/main" id="{2189D58F-57E2-4C47-A456-21FF09EA8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ДУПАЛО МИРЈАНА ОШ" КРАЉ ПЕТАР II КАРАЂОРЂЕВИЋ"</a:t>
            </a:r>
            <a:endParaRPr lang="sr-Latn-R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CB44B51-F143-420D-83BC-5A40DE20BEAD}"/>
              </a:ext>
            </a:extLst>
          </p:cNvPr>
          <p:cNvSpPr/>
          <p:nvPr/>
        </p:nvSpPr>
        <p:spPr>
          <a:xfrm>
            <a:off x="1285875" y="1714500"/>
            <a:ext cx="7572375" cy="5000625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4E1885E4-D453-4279-90CD-4FE29B430E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38" y="2000250"/>
            <a:ext cx="12144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BA" altLang="sr-Latn-RS" sz="3200"/>
              <a:t>Дар</a:t>
            </a:r>
            <a:endParaRPr lang="en-US" altLang="sr-Latn-RS" sz="3200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CC560776-6D0B-4BB9-943F-2B5F70EEAF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8938" y="2714625"/>
            <a:ext cx="4857750" cy="368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sr-Cyrl-BA" altLang="sr-Latn-RS" sz="2800"/>
              <a:t>Она даје пуно млека. Понекад га донесе и нама на дар. Кум Дарко   има краву Кају. Од млека прави кајмак и кисели га.</a:t>
            </a:r>
          </a:p>
          <a:p>
            <a:pPr eaLnBrk="1" hangingPunct="1">
              <a:lnSpc>
                <a:spcPct val="150000"/>
              </a:lnSpc>
            </a:pPr>
            <a:endParaRPr lang="en-US" altLang="sr-Latn-RS" sz="1600"/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5D5B1E1B-934D-473B-A628-DF134E5AB1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1562" y="500063"/>
            <a:ext cx="7973825" cy="1305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r-Cyrl-BA" altLang="sr-Latn-RS" sz="2400" dirty="0"/>
              <a:t> </a:t>
            </a:r>
            <a:r>
              <a:rPr lang="sr-Cyrl-BA" altLang="sr-Latn-RS" sz="2800" dirty="0"/>
              <a:t>Препиши текст водећи рачуна  на </a:t>
            </a:r>
            <a:r>
              <a:rPr lang="sr-Cyrl-BA" altLang="sr-Latn-RS" sz="2800" dirty="0" err="1"/>
              <a:t>редоследу</a:t>
            </a:r>
            <a:r>
              <a:rPr lang="sr-Cyrl-BA" altLang="sr-Latn-RS" sz="2800" dirty="0"/>
              <a:t>  реченица</a:t>
            </a:r>
            <a:r>
              <a:rPr lang="sr-Cyrl-BA" altLang="sr-Latn-RS" sz="2400" dirty="0"/>
              <a:t>.</a:t>
            </a:r>
            <a:endParaRPr lang="en-US" altLang="sr-Latn-RS" sz="2400" dirty="0"/>
          </a:p>
        </p:txBody>
      </p:sp>
      <p:pic>
        <p:nvPicPr>
          <p:cNvPr id="7" name="Picture 2" descr="Writing Gif - GIFcen">
            <a:extLst>
              <a:ext uri="{FF2B5EF4-FFF2-40B4-BE49-F238E27FC236}">
                <a16:creationId xmlns:a16="http://schemas.microsoft.com/office/drawing/2014/main" id="{C2146876-835D-4630-B452-9F83E17C6B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926" y="288239"/>
            <a:ext cx="3099345" cy="2615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3169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podnožje 1">
            <a:extLst>
              <a:ext uri="{FF2B5EF4-FFF2-40B4-BE49-F238E27FC236}">
                <a16:creationId xmlns:a16="http://schemas.microsoft.com/office/drawing/2014/main" id="{D1EA5EC2-40F7-49B0-A1B2-1D9CAE610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ДУПАЛО МИРЈАНА ОШ" КРАЉ ПЕТАР II КАРАЂОРЂЕВИЋ"</a:t>
            </a:r>
            <a:endParaRPr lang="sr-Latn-R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2497AC0-ED0B-4CF7-8264-7D52A04F6291}"/>
              </a:ext>
            </a:extLst>
          </p:cNvPr>
          <p:cNvSpPr/>
          <p:nvPr/>
        </p:nvSpPr>
        <p:spPr>
          <a:xfrm>
            <a:off x="1285875" y="1428750"/>
            <a:ext cx="7572375" cy="5000625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6D8E16BF-A1A5-44C4-AD6D-B084FD3A30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38" y="1785938"/>
            <a:ext cx="12144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BA" altLang="sr-Latn-RS" sz="3200">
                <a:solidFill>
                  <a:srgbClr val="D6A300"/>
                </a:solidFill>
              </a:rPr>
              <a:t>Дар</a:t>
            </a:r>
            <a:endParaRPr lang="en-US" altLang="sr-Latn-RS" sz="3200">
              <a:solidFill>
                <a:srgbClr val="D6A300"/>
              </a:solidFill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A454C74A-FAD4-4F33-8101-127701DB95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8938" y="2500313"/>
            <a:ext cx="4857750" cy="369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sr-Cyrl-BA" altLang="sr-Latn-RS" sz="2800">
                <a:solidFill>
                  <a:srgbClr val="D6A300"/>
                </a:solidFill>
              </a:rPr>
              <a:t>Кум Дарко има краву Кају. Она даје пуно млека. Од млека прави кајмак и кисели га. Понекад га донесе и нама на дар.</a:t>
            </a:r>
          </a:p>
          <a:p>
            <a:pPr eaLnBrk="1" hangingPunct="1">
              <a:lnSpc>
                <a:spcPct val="150000"/>
              </a:lnSpc>
            </a:pPr>
            <a:endParaRPr lang="en-US" altLang="sr-Latn-RS" sz="1600"/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01BDF738-B0A7-47B8-A9A3-510A268417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4563" y="500063"/>
            <a:ext cx="20716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r-Cyrl-BA" altLang="sr-Latn-RS" sz="2400"/>
              <a:t>  Решење.</a:t>
            </a:r>
            <a:endParaRPr lang="en-US" altLang="sr-Latn-RS" sz="2400"/>
          </a:p>
        </p:txBody>
      </p:sp>
      <p:pic>
        <p:nvPicPr>
          <p:cNvPr id="7" name="Picture 4" descr="Wild and Farm Animals | Baamboozle">
            <a:extLst>
              <a:ext uri="{FF2B5EF4-FFF2-40B4-BE49-F238E27FC236}">
                <a16:creationId xmlns:a16="http://schemas.microsoft.com/office/drawing/2014/main" id="{AA4DA18B-C96D-49B8-B153-AF4D9AE5CC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739" y="237332"/>
            <a:ext cx="3932143" cy="426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4839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podnožje 1">
            <a:extLst>
              <a:ext uri="{FF2B5EF4-FFF2-40B4-BE49-F238E27FC236}">
                <a16:creationId xmlns:a16="http://schemas.microsoft.com/office/drawing/2014/main" id="{AA0054F8-D86C-4FA0-BE7D-7B462509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ДУПАЛО МИРЈАНА ОШ" КРАЉ ПЕТАР II КАРАЂОРЂЕВИЋ"</a:t>
            </a:r>
            <a:endParaRPr lang="sr-Latn-RS"/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B16C7C4B-5025-4B6F-A03B-3F76CA146AF7}"/>
              </a:ext>
            </a:extLst>
          </p:cNvPr>
          <p:cNvSpPr txBox="1"/>
          <p:nvPr/>
        </p:nvSpPr>
        <p:spPr>
          <a:xfrm>
            <a:off x="4252984" y="1065208"/>
            <a:ext cx="1428750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Cyrl-BA" sz="8000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Аа</a:t>
            </a:r>
            <a:endParaRPr lang="en-US" sz="8000" dirty="0">
              <a:solidFill>
                <a:schemeClr val="accent4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C11270CE-0C9E-4C19-B25E-7D31BA065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7547" y="1851021"/>
            <a:ext cx="7762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BA" altLang="sr-Latn-RS" sz="3200">
                <a:latin typeface="Corbel" panose="020B0503020204020204" pitchFamily="34" charset="0"/>
              </a:rPr>
              <a:t>Мм</a:t>
            </a:r>
            <a:endParaRPr lang="en-US" altLang="sr-Latn-RS" sz="3200">
              <a:latin typeface="Gill Sans MT" panose="020B0502020104020203" pitchFamily="34" charset="-18"/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E7661DF9-1D3E-4F2C-B09E-7D6A3E2839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72" y="2636833"/>
            <a:ext cx="7762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BA" altLang="sr-Latn-RS" sz="3200">
                <a:solidFill>
                  <a:srgbClr val="00B050"/>
                </a:solidFill>
                <a:latin typeface="Corbel" panose="020B0503020204020204" pitchFamily="34" charset="0"/>
              </a:rPr>
              <a:t>Бб</a:t>
            </a:r>
            <a:endParaRPr lang="en-US" altLang="sr-Latn-RS" sz="3200">
              <a:solidFill>
                <a:srgbClr val="00B050"/>
              </a:solidFill>
              <a:latin typeface="Gill Sans MT" panose="020B0502020104020203" pitchFamily="34" charset="-18"/>
            </a:endParaRP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6916E3C8-6EED-47BF-AE83-55F85B2979CB}"/>
              </a:ext>
            </a:extLst>
          </p:cNvPr>
          <p:cNvSpPr txBox="1"/>
          <p:nvPr/>
        </p:nvSpPr>
        <p:spPr>
          <a:xfrm>
            <a:off x="5538859" y="3279771"/>
            <a:ext cx="114300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Cyrl-BA" sz="36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Шш</a:t>
            </a:r>
            <a:endParaRPr lang="en-US" sz="3600" dirty="0">
              <a:solidFill>
                <a:schemeClr val="accent1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80728E17-8D97-401D-939E-21E3409F9E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4859" y="3422646"/>
            <a:ext cx="7762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BA" altLang="sr-Latn-RS" sz="3200">
                <a:solidFill>
                  <a:srgbClr val="C00000"/>
                </a:solidFill>
                <a:latin typeface="Corbel" panose="020B0503020204020204" pitchFamily="34" charset="0"/>
              </a:rPr>
              <a:t>Фф</a:t>
            </a:r>
            <a:endParaRPr lang="en-US" altLang="sr-Latn-RS" sz="3200">
              <a:solidFill>
                <a:srgbClr val="C00000"/>
              </a:solidFill>
              <a:latin typeface="Gill Sans MT" panose="020B0502020104020203" pitchFamily="34" charset="-18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CD5B92F0-63B4-4759-BC03-059A5A3128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4859" y="1493833"/>
            <a:ext cx="10715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BA" altLang="sr-Latn-RS" sz="6600">
                <a:solidFill>
                  <a:srgbClr val="C00000"/>
                </a:solidFill>
                <a:latin typeface="Corbel" panose="020B0503020204020204" pitchFamily="34" charset="0"/>
              </a:rPr>
              <a:t>Сс</a:t>
            </a:r>
            <a:endParaRPr lang="en-US" altLang="sr-Latn-RS" sz="6600">
              <a:solidFill>
                <a:srgbClr val="C00000"/>
              </a:solidFill>
              <a:latin typeface="Gill Sans MT" panose="020B0502020104020203" pitchFamily="34" charset="-18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1781C8AA-CF3D-4955-B52A-2EF3D6CFE307}"/>
              </a:ext>
            </a:extLst>
          </p:cNvPr>
          <p:cNvSpPr txBox="1"/>
          <p:nvPr/>
        </p:nvSpPr>
        <p:spPr>
          <a:xfrm>
            <a:off x="4181547" y="4779958"/>
            <a:ext cx="85725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Cyrl-BA" sz="32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Кк</a:t>
            </a:r>
            <a:endParaRPr lang="en-US" sz="3200" dirty="0">
              <a:solidFill>
                <a:schemeClr val="accent1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D554B910-926B-414D-A772-BEC966D251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10797" y="3494083"/>
            <a:ext cx="7858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BA" altLang="sr-Latn-RS" sz="3200">
                <a:solidFill>
                  <a:srgbClr val="FFC000"/>
                </a:solidFill>
                <a:latin typeface="Corbel" panose="020B0503020204020204" pitchFamily="34" charset="0"/>
              </a:rPr>
              <a:t>Лл</a:t>
            </a:r>
            <a:endParaRPr lang="en-US" altLang="sr-Latn-RS" sz="3200">
              <a:solidFill>
                <a:srgbClr val="FFC000"/>
              </a:solidFill>
              <a:latin typeface="Gill Sans MT" panose="020B0502020104020203" pitchFamily="34" charset="-18"/>
            </a:endParaRP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C5EA27E6-7C1F-428D-8FB7-D1C116F80D9E}"/>
              </a:ext>
            </a:extLst>
          </p:cNvPr>
          <p:cNvSpPr txBox="1"/>
          <p:nvPr/>
        </p:nvSpPr>
        <p:spPr>
          <a:xfrm>
            <a:off x="6253234" y="4494208"/>
            <a:ext cx="928688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Cyrl-BA" sz="40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Џџ</a:t>
            </a:r>
            <a:endParaRPr lang="en-US" sz="4000" dirty="0">
              <a:solidFill>
                <a:schemeClr val="accent6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12" name="TextBox 13">
            <a:extLst>
              <a:ext uri="{FF2B5EF4-FFF2-40B4-BE49-F238E27FC236}">
                <a16:creationId xmlns:a16="http://schemas.microsoft.com/office/drawing/2014/main" id="{A493A67C-2214-4FA2-9C5B-BAC479EF1DAA}"/>
              </a:ext>
            </a:extLst>
          </p:cNvPr>
          <p:cNvSpPr txBox="1"/>
          <p:nvPr/>
        </p:nvSpPr>
        <p:spPr>
          <a:xfrm>
            <a:off x="8182047" y="4565646"/>
            <a:ext cx="71437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Cyrl-BA" sz="32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Чч</a:t>
            </a:r>
            <a:endParaRPr lang="en-US" sz="3200" dirty="0">
              <a:solidFill>
                <a:schemeClr val="accent1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13" name="TextBox 14">
            <a:extLst>
              <a:ext uri="{FF2B5EF4-FFF2-40B4-BE49-F238E27FC236}">
                <a16:creationId xmlns:a16="http://schemas.microsoft.com/office/drawing/2014/main" id="{11CCC55D-BE1C-4FA3-A3A4-DB00D00FA136}"/>
              </a:ext>
            </a:extLst>
          </p:cNvPr>
          <p:cNvSpPr txBox="1"/>
          <p:nvPr/>
        </p:nvSpPr>
        <p:spPr>
          <a:xfrm>
            <a:off x="10253734" y="4422771"/>
            <a:ext cx="785813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Cyrl-BA" sz="32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Ђђ</a:t>
            </a:r>
            <a:endParaRPr lang="en-US" sz="32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4" name="TextBox 15">
            <a:extLst>
              <a:ext uri="{FF2B5EF4-FFF2-40B4-BE49-F238E27FC236}">
                <a16:creationId xmlns:a16="http://schemas.microsoft.com/office/drawing/2014/main" id="{0737C9C1-546E-4586-B847-4A6EE5C474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7859" y="993771"/>
            <a:ext cx="7858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BA" altLang="sr-Latn-RS" sz="3200">
                <a:solidFill>
                  <a:srgbClr val="79AD5F"/>
                </a:solidFill>
                <a:latin typeface="Corbel" panose="020B0503020204020204" pitchFamily="34" charset="0"/>
              </a:rPr>
              <a:t>Цц</a:t>
            </a:r>
            <a:endParaRPr lang="en-US" altLang="sr-Latn-RS" sz="3200">
              <a:solidFill>
                <a:srgbClr val="79AD5F"/>
              </a:solidFill>
              <a:latin typeface="Gill Sans MT" panose="020B0502020104020203" pitchFamily="34" charset="-18"/>
            </a:endParaRPr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A74FD7AC-B397-405F-97B3-151E88B9D17F}"/>
              </a:ext>
            </a:extLst>
          </p:cNvPr>
          <p:cNvSpPr txBox="1"/>
          <p:nvPr/>
        </p:nvSpPr>
        <p:spPr>
          <a:xfrm>
            <a:off x="9182172" y="4922833"/>
            <a:ext cx="114300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Cyrl-BA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Оо</a:t>
            </a:r>
            <a:endParaRPr lang="en-US" sz="5400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16" name="TextBox 17">
            <a:extLst>
              <a:ext uri="{FF2B5EF4-FFF2-40B4-BE49-F238E27FC236}">
                <a16:creationId xmlns:a16="http://schemas.microsoft.com/office/drawing/2014/main" id="{55093087-4423-426C-99A3-A4F9D029A3A3}"/>
              </a:ext>
            </a:extLst>
          </p:cNvPr>
          <p:cNvSpPr txBox="1"/>
          <p:nvPr/>
        </p:nvSpPr>
        <p:spPr>
          <a:xfrm>
            <a:off x="9825109" y="2065333"/>
            <a:ext cx="928688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Cyrl-BA" sz="32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Љљ</a:t>
            </a:r>
            <a:endParaRPr lang="en-US" sz="32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7" name="TextBox 18">
            <a:extLst>
              <a:ext uri="{FF2B5EF4-FFF2-40B4-BE49-F238E27FC236}">
                <a16:creationId xmlns:a16="http://schemas.microsoft.com/office/drawing/2014/main" id="{C79BDE49-A12C-4076-A07D-C3FD2F7BDA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4359" y="2994021"/>
            <a:ext cx="7858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BA" altLang="sr-Latn-RS" sz="4000">
                <a:solidFill>
                  <a:srgbClr val="CC0099"/>
                </a:solidFill>
                <a:latin typeface="Corbel" panose="020B0503020204020204" pitchFamily="34" charset="0"/>
              </a:rPr>
              <a:t>Вв</a:t>
            </a:r>
            <a:endParaRPr lang="en-US" altLang="sr-Latn-RS" sz="4000">
              <a:solidFill>
                <a:srgbClr val="CC0099"/>
              </a:solidFill>
              <a:latin typeface="Gill Sans MT" panose="020B0502020104020203" pitchFamily="34" charset="-18"/>
            </a:endParaRPr>
          </a:p>
        </p:txBody>
      </p:sp>
      <p:sp>
        <p:nvSpPr>
          <p:cNvPr id="18" name="TextBox 19">
            <a:extLst>
              <a:ext uri="{FF2B5EF4-FFF2-40B4-BE49-F238E27FC236}">
                <a16:creationId xmlns:a16="http://schemas.microsoft.com/office/drawing/2014/main" id="{DC4A025F-472A-4059-8971-8ED8833FE84C}"/>
              </a:ext>
            </a:extLst>
          </p:cNvPr>
          <p:cNvSpPr txBox="1"/>
          <p:nvPr/>
        </p:nvSpPr>
        <p:spPr>
          <a:xfrm>
            <a:off x="10253734" y="1350958"/>
            <a:ext cx="10001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Cyrl-BA" sz="32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Њњ</a:t>
            </a:r>
            <a:endParaRPr lang="en-US" sz="3200" dirty="0">
              <a:solidFill>
                <a:schemeClr val="accent1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19" name="TextBox 20">
            <a:extLst>
              <a:ext uri="{FF2B5EF4-FFF2-40B4-BE49-F238E27FC236}">
                <a16:creationId xmlns:a16="http://schemas.microsoft.com/office/drawing/2014/main" id="{7797A48C-DF58-473D-B9ED-9A3EDEF197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25172" y="5851521"/>
            <a:ext cx="7858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BA" altLang="sr-Latn-RS" sz="3200">
                <a:solidFill>
                  <a:srgbClr val="00B050"/>
                </a:solidFill>
                <a:latin typeface="Corbel" panose="020B0503020204020204" pitchFamily="34" charset="0"/>
              </a:rPr>
              <a:t>Рр</a:t>
            </a:r>
            <a:endParaRPr lang="en-US" altLang="sr-Latn-RS" sz="3200">
              <a:solidFill>
                <a:srgbClr val="00B050"/>
              </a:solidFill>
              <a:latin typeface="Gill Sans MT" panose="020B0502020104020203" pitchFamily="34" charset="-18"/>
            </a:endParaRPr>
          </a:p>
        </p:txBody>
      </p:sp>
      <p:sp>
        <p:nvSpPr>
          <p:cNvPr id="20" name="TextBox 21">
            <a:extLst>
              <a:ext uri="{FF2B5EF4-FFF2-40B4-BE49-F238E27FC236}">
                <a16:creationId xmlns:a16="http://schemas.microsoft.com/office/drawing/2014/main" id="{79F649CA-5EAC-49D9-AA82-404960C93B9C}"/>
              </a:ext>
            </a:extLst>
          </p:cNvPr>
          <p:cNvSpPr txBox="1"/>
          <p:nvPr/>
        </p:nvSpPr>
        <p:spPr>
          <a:xfrm>
            <a:off x="6824734" y="5422896"/>
            <a:ext cx="785813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Cyrl-BA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Пп</a:t>
            </a:r>
            <a:endParaRPr lang="en-US" sz="3200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21" name="TextBox 22">
            <a:extLst>
              <a:ext uri="{FF2B5EF4-FFF2-40B4-BE49-F238E27FC236}">
                <a16:creationId xmlns:a16="http://schemas.microsoft.com/office/drawing/2014/main" id="{CD89F3A1-2B59-4D2C-BAC6-B1FC009936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7359" y="5565771"/>
            <a:ext cx="12144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BA" altLang="sr-Latn-RS" sz="6000">
                <a:solidFill>
                  <a:srgbClr val="00B050"/>
                </a:solidFill>
                <a:latin typeface="Corbel" panose="020B0503020204020204" pitchFamily="34" charset="0"/>
              </a:rPr>
              <a:t>Дд</a:t>
            </a:r>
            <a:endParaRPr lang="en-US" altLang="sr-Latn-RS" sz="6000">
              <a:solidFill>
                <a:srgbClr val="00B050"/>
              </a:solidFill>
              <a:latin typeface="Gill Sans MT" panose="020B0502020104020203" pitchFamily="34" charset="-18"/>
            </a:endParaRPr>
          </a:p>
        </p:txBody>
      </p:sp>
      <p:sp>
        <p:nvSpPr>
          <p:cNvPr id="22" name="TextBox 23">
            <a:extLst>
              <a:ext uri="{FF2B5EF4-FFF2-40B4-BE49-F238E27FC236}">
                <a16:creationId xmlns:a16="http://schemas.microsoft.com/office/drawing/2014/main" id="{1A2164C6-098B-44DA-99A8-369B20A64C8D}"/>
              </a:ext>
            </a:extLst>
          </p:cNvPr>
          <p:cNvSpPr txBox="1"/>
          <p:nvPr/>
        </p:nvSpPr>
        <p:spPr>
          <a:xfrm>
            <a:off x="8182047" y="5708646"/>
            <a:ext cx="785812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Cyrl-BA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Јј</a:t>
            </a:r>
            <a:endParaRPr lang="en-US" sz="4800" dirty="0">
              <a:solidFill>
                <a:schemeClr val="accent6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23" name="TextBox 24">
            <a:extLst>
              <a:ext uri="{FF2B5EF4-FFF2-40B4-BE49-F238E27FC236}">
                <a16:creationId xmlns:a16="http://schemas.microsoft.com/office/drawing/2014/main" id="{10066DF8-AEF1-4F23-AEC0-FC5067EE3DFE}"/>
              </a:ext>
            </a:extLst>
          </p:cNvPr>
          <p:cNvSpPr txBox="1"/>
          <p:nvPr/>
        </p:nvSpPr>
        <p:spPr>
          <a:xfrm>
            <a:off x="8610672" y="3851271"/>
            <a:ext cx="785812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Cyrl-BA" sz="44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Ее</a:t>
            </a:r>
            <a:endParaRPr lang="en-US" sz="4400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4" name="TextBox 25">
            <a:extLst>
              <a:ext uri="{FF2B5EF4-FFF2-40B4-BE49-F238E27FC236}">
                <a16:creationId xmlns:a16="http://schemas.microsoft.com/office/drawing/2014/main" id="{A263189A-528B-4E50-9683-BF311A9C3367}"/>
              </a:ext>
            </a:extLst>
          </p:cNvPr>
          <p:cNvSpPr txBox="1"/>
          <p:nvPr/>
        </p:nvSpPr>
        <p:spPr>
          <a:xfrm>
            <a:off x="10110859" y="422271"/>
            <a:ext cx="1285875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Cyrl-BA" sz="4800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Жж</a:t>
            </a:r>
            <a:endParaRPr lang="en-US" sz="4800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25" name="TextBox 27">
            <a:extLst>
              <a:ext uri="{FF2B5EF4-FFF2-40B4-BE49-F238E27FC236}">
                <a16:creationId xmlns:a16="http://schemas.microsoft.com/office/drawing/2014/main" id="{D1D53E7E-9492-4C5D-9270-1C2EA31E2E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3047" y="2422521"/>
            <a:ext cx="6429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BA" altLang="sr-Latn-RS" sz="3600">
                <a:solidFill>
                  <a:srgbClr val="00B050"/>
                </a:solidFill>
                <a:latin typeface="Corbel" panose="020B0503020204020204" pitchFamily="34" charset="0"/>
              </a:rPr>
              <a:t>Гг</a:t>
            </a:r>
            <a:endParaRPr lang="en-US" altLang="sr-Latn-RS" sz="3600">
              <a:solidFill>
                <a:srgbClr val="00B050"/>
              </a:solidFill>
              <a:latin typeface="Gill Sans MT" panose="020B0502020104020203" pitchFamily="34" charset="-18"/>
            </a:endParaRPr>
          </a:p>
        </p:txBody>
      </p:sp>
      <p:sp>
        <p:nvSpPr>
          <p:cNvPr id="26" name="TextBox 28">
            <a:extLst>
              <a:ext uri="{FF2B5EF4-FFF2-40B4-BE49-F238E27FC236}">
                <a16:creationId xmlns:a16="http://schemas.microsoft.com/office/drawing/2014/main" id="{25A91778-9C76-4B1E-86CB-0EFD7356D140}"/>
              </a:ext>
            </a:extLst>
          </p:cNvPr>
          <p:cNvSpPr txBox="1"/>
          <p:nvPr/>
        </p:nvSpPr>
        <p:spPr>
          <a:xfrm>
            <a:off x="4467297" y="3922708"/>
            <a:ext cx="928687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Cyrl-BA" sz="4800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Нн</a:t>
            </a:r>
            <a:endParaRPr lang="en-US" sz="4800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7" name="TextBox 29">
            <a:extLst>
              <a:ext uri="{FF2B5EF4-FFF2-40B4-BE49-F238E27FC236}">
                <a16:creationId xmlns:a16="http://schemas.microsoft.com/office/drawing/2014/main" id="{AE266F26-FD5E-4914-93C7-AD6769215316}"/>
              </a:ext>
            </a:extLst>
          </p:cNvPr>
          <p:cNvSpPr txBox="1"/>
          <p:nvPr/>
        </p:nvSpPr>
        <p:spPr>
          <a:xfrm>
            <a:off x="5967484" y="2493958"/>
            <a:ext cx="785813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Cyrl-BA" sz="32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Кк</a:t>
            </a:r>
            <a:endParaRPr lang="en-US" sz="3200" dirty="0">
              <a:solidFill>
                <a:schemeClr val="accent6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28" name="TextBox 30">
            <a:extLst>
              <a:ext uri="{FF2B5EF4-FFF2-40B4-BE49-F238E27FC236}">
                <a16:creationId xmlns:a16="http://schemas.microsoft.com/office/drawing/2014/main" id="{A5E51DCC-73FC-48B1-872C-40B06C6EC03B}"/>
              </a:ext>
            </a:extLst>
          </p:cNvPr>
          <p:cNvSpPr txBox="1"/>
          <p:nvPr/>
        </p:nvSpPr>
        <p:spPr>
          <a:xfrm>
            <a:off x="8682109" y="2708271"/>
            <a:ext cx="785813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Cyrl-BA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Ии</a:t>
            </a:r>
            <a:endParaRPr lang="en-US" sz="3200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29" name="TextBox 31">
            <a:extLst>
              <a:ext uri="{FF2B5EF4-FFF2-40B4-BE49-F238E27FC236}">
                <a16:creationId xmlns:a16="http://schemas.microsoft.com/office/drawing/2014/main" id="{4068D96E-003D-40AA-B2FB-CAD3D114E919}"/>
              </a:ext>
            </a:extLst>
          </p:cNvPr>
          <p:cNvSpPr txBox="1"/>
          <p:nvPr/>
        </p:nvSpPr>
        <p:spPr>
          <a:xfrm>
            <a:off x="10325172" y="2922583"/>
            <a:ext cx="928687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Cyrl-BA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Зз</a:t>
            </a:r>
            <a:endParaRPr lang="en-US" sz="5400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30" name="TextBox 32">
            <a:extLst>
              <a:ext uri="{FF2B5EF4-FFF2-40B4-BE49-F238E27FC236}">
                <a16:creationId xmlns:a16="http://schemas.microsoft.com/office/drawing/2014/main" id="{E381A30E-880C-474C-B830-B10060B401A2}"/>
              </a:ext>
            </a:extLst>
          </p:cNvPr>
          <p:cNvSpPr txBox="1"/>
          <p:nvPr/>
        </p:nvSpPr>
        <p:spPr>
          <a:xfrm>
            <a:off x="7324797" y="565146"/>
            <a:ext cx="785812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Cyrl-BA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Ћћ</a:t>
            </a:r>
            <a:endParaRPr lang="en-US" sz="3200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31" name="TextBox 33">
            <a:extLst>
              <a:ext uri="{FF2B5EF4-FFF2-40B4-BE49-F238E27FC236}">
                <a16:creationId xmlns:a16="http://schemas.microsoft.com/office/drawing/2014/main" id="{A2234024-56AB-4F1E-867A-72806AE342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1859" y="3636958"/>
            <a:ext cx="9286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BA" altLang="sr-Latn-RS" sz="6000">
                <a:solidFill>
                  <a:srgbClr val="FFC000"/>
                </a:solidFill>
                <a:latin typeface="Corbel" panose="020B0503020204020204" pitchFamily="34" charset="0"/>
              </a:rPr>
              <a:t>Тт</a:t>
            </a:r>
            <a:endParaRPr lang="en-US" altLang="sr-Latn-RS" sz="6000">
              <a:solidFill>
                <a:srgbClr val="FFC000"/>
              </a:solidFill>
              <a:latin typeface="Gill Sans MT" panose="020B0502020104020203" pitchFamily="34" charset="-18"/>
            </a:endParaRPr>
          </a:p>
        </p:txBody>
      </p:sp>
      <p:sp>
        <p:nvSpPr>
          <p:cNvPr id="32" name="TextBox 34">
            <a:extLst>
              <a:ext uri="{FF2B5EF4-FFF2-40B4-BE49-F238E27FC236}">
                <a16:creationId xmlns:a16="http://schemas.microsoft.com/office/drawing/2014/main" id="{D4D8EDC4-C8CF-4609-BA26-21E8F8C14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3484" y="136521"/>
            <a:ext cx="7858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BA" altLang="sr-Latn-RS" sz="3600">
                <a:solidFill>
                  <a:srgbClr val="7030A0"/>
                </a:solidFill>
                <a:latin typeface="Corbel" panose="020B0503020204020204" pitchFamily="34" charset="0"/>
              </a:rPr>
              <a:t>Уу</a:t>
            </a:r>
            <a:endParaRPr lang="en-US" altLang="sr-Latn-RS" sz="3600">
              <a:solidFill>
                <a:srgbClr val="7030A0"/>
              </a:solidFill>
              <a:latin typeface="Gill Sans MT" panose="020B0502020104020203" pitchFamily="34" charset="-18"/>
            </a:endParaRPr>
          </a:p>
        </p:txBody>
      </p:sp>
      <p:sp>
        <p:nvSpPr>
          <p:cNvPr id="33" name="TextBox 35">
            <a:extLst>
              <a:ext uri="{FF2B5EF4-FFF2-40B4-BE49-F238E27FC236}">
                <a16:creationId xmlns:a16="http://schemas.microsoft.com/office/drawing/2014/main" id="{09B007D3-0155-480B-A224-5DF3992BBE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4609" y="1065208"/>
            <a:ext cx="7858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BA" altLang="sr-Latn-RS" sz="3200">
                <a:solidFill>
                  <a:srgbClr val="FFC000"/>
                </a:solidFill>
                <a:latin typeface="Corbel" panose="020B0503020204020204" pitchFamily="34" charset="0"/>
              </a:rPr>
              <a:t>Хх</a:t>
            </a:r>
            <a:endParaRPr lang="en-US" altLang="sr-Latn-RS" sz="3200">
              <a:solidFill>
                <a:srgbClr val="FFC000"/>
              </a:solidFill>
              <a:latin typeface="Gill Sans MT" panose="020B0502020104020203" pitchFamily="34" charset="-18"/>
            </a:endParaRPr>
          </a:p>
        </p:txBody>
      </p:sp>
      <p:sp>
        <p:nvSpPr>
          <p:cNvPr id="34" name="Rectangle 38">
            <a:extLst>
              <a:ext uri="{FF2B5EF4-FFF2-40B4-BE49-F238E27FC236}">
                <a16:creationId xmlns:a16="http://schemas.microsoft.com/office/drawing/2014/main" id="{8310F35E-A35A-4029-A800-42D3D7124615}"/>
              </a:ext>
            </a:extLst>
          </p:cNvPr>
          <p:cNvSpPr/>
          <p:nvPr/>
        </p:nvSpPr>
        <p:spPr>
          <a:xfrm>
            <a:off x="357826" y="209546"/>
            <a:ext cx="6886007" cy="5000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Cyrl-BA" sz="6600" b="1" dirty="0">
                <a:solidFill>
                  <a:srgbClr val="7030A0"/>
                </a:solidFill>
              </a:rPr>
              <a:t>У</a:t>
            </a:r>
            <a:r>
              <a:rPr lang="sr-Cyrl-BA" sz="6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ч</a:t>
            </a:r>
            <a:r>
              <a:rPr lang="sr-Cyrl-BA" sz="6600" b="1" dirty="0">
                <a:solidFill>
                  <a:schemeClr val="accent2">
                    <a:lumMod val="75000"/>
                  </a:schemeClr>
                </a:solidFill>
              </a:rPr>
              <a:t>и</a:t>
            </a:r>
            <a:r>
              <a:rPr lang="sr-Cyrl-BA" sz="6600" b="1" dirty="0">
                <a:solidFill>
                  <a:schemeClr val="tx1"/>
                </a:solidFill>
              </a:rPr>
              <a:t>м</a:t>
            </a:r>
            <a:r>
              <a:rPr lang="sr-Cyrl-BA" sz="6600" b="1" dirty="0">
                <a:solidFill>
                  <a:schemeClr val="accent2">
                    <a:lumMod val="75000"/>
                  </a:schemeClr>
                </a:solidFill>
              </a:rPr>
              <a:t>о</a:t>
            </a:r>
            <a:r>
              <a:rPr lang="sr-Cyrl-BA" sz="6600" b="1" dirty="0">
                <a:solidFill>
                  <a:srgbClr val="CC0099"/>
                </a:solidFill>
              </a:rPr>
              <a:t> </a:t>
            </a:r>
            <a:r>
              <a:rPr lang="sr-Cyrl-BA" sz="6600" b="1" dirty="0">
                <a:solidFill>
                  <a:srgbClr val="C00000"/>
                </a:solidFill>
              </a:rPr>
              <a:t>с</a:t>
            </a:r>
            <a:r>
              <a:rPr lang="sr-Cyrl-BA" sz="6600" b="1" dirty="0">
                <a:solidFill>
                  <a:schemeClr val="accent2"/>
                </a:solidFill>
              </a:rPr>
              <a:t>л</a:t>
            </a:r>
            <a:r>
              <a:rPr lang="sr-Cyrl-BA" sz="6600" b="1" dirty="0">
                <a:solidFill>
                  <a:schemeClr val="accent2">
                    <a:lumMod val="75000"/>
                  </a:schemeClr>
                </a:solidFill>
              </a:rPr>
              <a:t>о</a:t>
            </a:r>
            <a:r>
              <a:rPr lang="sr-Cyrl-BA" sz="6600" b="1" dirty="0">
                <a:solidFill>
                  <a:srgbClr val="CC0099"/>
                </a:solidFill>
              </a:rPr>
              <a:t>в</a:t>
            </a:r>
            <a:r>
              <a:rPr lang="sr-Cyrl-BA" sz="6600" b="1" dirty="0">
                <a:solidFill>
                  <a:schemeClr val="accent4">
                    <a:lumMod val="75000"/>
                  </a:schemeClr>
                </a:solidFill>
              </a:rPr>
              <a:t>а</a:t>
            </a:r>
            <a:endParaRPr lang="en-US" sz="66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5" name="5-Point Star 39">
            <a:extLst>
              <a:ext uri="{FF2B5EF4-FFF2-40B4-BE49-F238E27FC236}">
                <a16:creationId xmlns:a16="http://schemas.microsoft.com/office/drawing/2014/main" id="{8A6EBF84-BAE9-4D23-9AF3-5FAD692E41A4}"/>
              </a:ext>
            </a:extLst>
          </p:cNvPr>
          <p:cNvSpPr/>
          <p:nvPr/>
        </p:nvSpPr>
        <p:spPr>
          <a:xfrm>
            <a:off x="3967212" y="5851538"/>
            <a:ext cx="500066" cy="500066"/>
          </a:xfrm>
          <a:prstGeom prst="star5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6" name="5-Point Star 41">
            <a:extLst>
              <a:ext uri="{FF2B5EF4-FFF2-40B4-BE49-F238E27FC236}">
                <a16:creationId xmlns:a16="http://schemas.microsoft.com/office/drawing/2014/main" id="{D230AD60-4B1E-4060-9F12-385FD3185C5B}"/>
              </a:ext>
            </a:extLst>
          </p:cNvPr>
          <p:cNvSpPr/>
          <p:nvPr/>
        </p:nvSpPr>
        <p:spPr>
          <a:xfrm>
            <a:off x="9325047" y="279396"/>
            <a:ext cx="500062" cy="500062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7" name="5-Point Star 42">
            <a:extLst>
              <a:ext uri="{FF2B5EF4-FFF2-40B4-BE49-F238E27FC236}">
                <a16:creationId xmlns:a16="http://schemas.microsoft.com/office/drawing/2014/main" id="{5D561FD0-FB89-46B5-9669-A12E6CE912A2}"/>
              </a:ext>
            </a:extLst>
          </p:cNvPr>
          <p:cNvSpPr/>
          <p:nvPr/>
        </p:nvSpPr>
        <p:spPr>
          <a:xfrm>
            <a:off x="4119612" y="2646352"/>
            <a:ext cx="500066" cy="500066"/>
          </a:xfrm>
          <a:prstGeom prst="star5">
            <a:avLst>
              <a:gd name="adj" fmla="val 0"/>
              <a:gd name="hf" fmla="val 105146"/>
              <a:gd name="vf" fmla="val 11055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8" name="5-Point Star 43">
            <a:extLst>
              <a:ext uri="{FF2B5EF4-FFF2-40B4-BE49-F238E27FC236}">
                <a16:creationId xmlns:a16="http://schemas.microsoft.com/office/drawing/2014/main" id="{D1FC521A-17D2-4D09-98F6-61E18C744484}"/>
              </a:ext>
            </a:extLst>
          </p:cNvPr>
          <p:cNvSpPr/>
          <p:nvPr/>
        </p:nvSpPr>
        <p:spPr>
          <a:xfrm>
            <a:off x="9182186" y="5851538"/>
            <a:ext cx="500066" cy="500066"/>
          </a:xfrm>
          <a:prstGeom prst="star5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9" name="5-Point Star 44">
            <a:extLst>
              <a:ext uri="{FF2B5EF4-FFF2-40B4-BE49-F238E27FC236}">
                <a16:creationId xmlns:a16="http://schemas.microsoft.com/office/drawing/2014/main" id="{2C319BE3-962E-4924-A607-E37A0873BCC3}"/>
              </a:ext>
            </a:extLst>
          </p:cNvPr>
          <p:cNvSpPr/>
          <p:nvPr/>
        </p:nvSpPr>
        <p:spPr>
          <a:xfrm>
            <a:off x="6896170" y="2994018"/>
            <a:ext cx="500066" cy="500066"/>
          </a:xfrm>
          <a:prstGeom prst="star5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0" name="5-Point Star 45">
            <a:extLst>
              <a:ext uri="{FF2B5EF4-FFF2-40B4-BE49-F238E27FC236}">
                <a16:creationId xmlns:a16="http://schemas.microsoft.com/office/drawing/2014/main" id="{963EDDC7-E47A-40AE-99F7-90817F869E20}"/>
              </a:ext>
            </a:extLst>
          </p:cNvPr>
          <p:cNvSpPr/>
          <p:nvPr/>
        </p:nvSpPr>
        <p:spPr>
          <a:xfrm>
            <a:off x="3824336" y="2279638"/>
            <a:ext cx="500066" cy="500066"/>
          </a:xfrm>
          <a:prstGeom prst="star5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1" name="5-Point Star 47">
            <a:extLst>
              <a:ext uri="{FF2B5EF4-FFF2-40B4-BE49-F238E27FC236}">
                <a16:creationId xmlns:a16="http://schemas.microsoft.com/office/drawing/2014/main" id="{A70F0597-36F7-4016-A8B5-CB33C2D845F4}"/>
              </a:ext>
            </a:extLst>
          </p:cNvPr>
          <p:cNvSpPr/>
          <p:nvPr/>
        </p:nvSpPr>
        <p:spPr>
          <a:xfrm>
            <a:off x="9610797" y="2851146"/>
            <a:ext cx="500062" cy="500062"/>
          </a:xfrm>
          <a:prstGeom prst="star5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2" name="5-Point Star 48">
            <a:extLst>
              <a:ext uri="{FF2B5EF4-FFF2-40B4-BE49-F238E27FC236}">
                <a16:creationId xmlns:a16="http://schemas.microsoft.com/office/drawing/2014/main" id="{25A9AA0C-9B10-4E29-B136-72D39039D9CC}"/>
              </a:ext>
            </a:extLst>
          </p:cNvPr>
          <p:cNvSpPr/>
          <p:nvPr/>
        </p:nvSpPr>
        <p:spPr>
          <a:xfrm>
            <a:off x="5610297" y="4208458"/>
            <a:ext cx="500062" cy="500063"/>
          </a:xfrm>
          <a:prstGeom prst="star5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26" name="Picture 2" descr="Writing Gif - GIFcen">
            <a:extLst>
              <a:ext uri="{FF2B5EF4-FFF2-40B4-BE49-F238E27FC236}">
                <a16:creationId xmlns:a16="http://schemas.microsoft.com/office/drawing/2014/main" id="{98C6BBC9-DB37-4588-B071-EC3E8D5F040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1" y="1701808"/>
            <a:ext cx="4762500" cy="401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2829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podnožje 1">
            <a:extLst>
              <a:ext uri="{FF2B5EF4-FFF2-40B4-BE49-F238E27FC236}">
                <a16:creationId xmlns:a16="http://schemas.microsoft.com/office/drawing/2014/main" id="{DD59E95A-824A-462B-9D7D-790D645A6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ДУПАЛО МИРЈАНА ОШ" КРАЉ ПЕТАР II КАРАЂОРЂЕВИЋ"</a:t>
            </a:r>
            <a:endParaRPr lang="sr-Latn-RS"/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7F5D5DC4-6F47-4E30-8D3A-5FBC081C3E34}"/>
              </a:ext>
            </a:extLst>
          </p:cNvPr>
          <p:cNvSpPr/>
          <p:nvPr/>
        </p:nvSpPr>
        <p:spPr>
          <a:xfrm>
            <a:off x="2101543" y="703969"/>
            <a:ext cx="7715250" cy="1785938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D7F195A4-A403-463C-AC82-F6275224BE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5148" y="2076750"/>
            <a:ext cx="12398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RS" altLang="sr-Latn-RS" dirty="0">
                <a:solidFill>
                  <a:srgbClr val="FF0000"/>
                </a:solidFill>
                <a:cs typeface="Arial" panose="020B0604020202020204" pitchFamily="34" charset="0"/>
              </a:rPr>
              <a:t>д</a:t>
            </a:r>
            <a:r>
              <a:rPr lang="sr-Cyrl-BA" altLang="sr-Latn-RS" dirty="0" err="1">
                <a:cs typeface="Arial" panose="020B0604020202020204" pitchFamily="34" charset="0"/>
              </a:rPr>
              <a:t>еда</a:t>
            </a:r>
            <a:endParaRPr lang="en-US" altLang="sr-Latn-RS" dirty="0">
              <a:cs typeface="Arial" panose="020B0604020202020204" pitchFamily="34" charset="0"/>
            </a:endParaRPr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39AC0609-84F6-4150-A696-D6E23AE51C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3418" y="2048582"/>
            <a:ext cx="10715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BA" altLang="sr-Latn-RS" dirty="0">
                <a:solidFill>
                  <a:srgbClr val="FF0000"/>
                </a:solidFill>
                <a:cs typeface="Arial" panose="020B0604020202020204" pitchFamily="34" charset="0"/>
              </a:rPr>
              <a:t>д</a:t>
            </a:r>
            <a:r>
              <a:rPr lang="sr-Cyrl-BA" altLang="sr-Latn-RS" dirty="0">
                <a:cs typeface="Arial" panose="020B0604020202020204" pitchFamily="34" charset="0"/>
              </a:rPr>
              <a:t>рво</a:t>
            </a:r>
            <a:endParaRPr lang="en-US" altLang="sr-Latn-RS" dirty="0">
              <a:cs typeface="Arial" panose="020B0604020202020204" pitchFamily="34" charset="0"/>
            </a:endParaRPr>
          </a:p>
        </p:txBody>
      </p:sp>
      <p:sp>
        <p:nvSpPr>
          <p:cNvPr id="9" name="TextBox 14">
            <a:extLst>
              <a:ext uri="{FF2B5EF4-FFF2-40B4-BE49-F238E27FC236}">
                <a16:creationId xmlns:a16="http://schemas.microsoft.com/office/drawing/2014/main" id="{D1AEDF36-6EF7-479C-9EC2-D1BBDFABE7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0855" y="2048582"/>
            <a:ext cx="12398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RS" altLang="sr-Latn-RS" dirty="0">
                <a:solidFill>
                  <a:srgbClr val="FF0000"/>
                </a:solidFill>
                <a:cs typeface="Arial" panose="020B0604020202020204" pitchFamily="34" charset="0"/>
              </a:rPr>
              <a:t>д</a:t>
            </a:r>
            <a:r>
              <a:rPr lang="sr-Cyrl-RS" altLang="sr-Latn-RS" dirty="0">
                <a:cs typeface="Arial" panose="020B0604020202020204" pitchFamily="34" charset="0"/>
              </a:rPr>
              <a:t>абар</a:t>
            </a:r>
            <a:endParaRPr lang="en-US" altLang="sr-Latn-RS" dirty="0">
              <a:cs typeface="Arial" panose="020B0604020202020204" pitchFamily="34" charset="0"/>
            </a:endParaRPr>
          </a:p>
        </p:txBody>
      </p:sp>
      <p:sp>
        <p:nvSpPr>
          <p:cNvPr id="10" name="Rectangle 16">
            <a:extLst>
              <a:ext uri="{FF2B5EF4-FFF2-40B4-BE49-F238E27FC236}">
                <a16:creationId xmlns:a16="http://schemas.microsoft.com/office/drawing/2014/main" id="{D161A33F-3903-42D4-BCD2-34953FEE2522}"/>
              </a:ext>
            </a:extLst>
          </p:cNvPr>
          <p:cNvSpPr/>
          <p:nvPr/>
        </p:nvSpPr>
        <p:spPr>
          <a:xfrm>
            <a:off x="2101543" y="2632782"/>
            <a:ext cx="7715250" cy="1785937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Rectangle 17">
            <a:extLst>
              <a:ext uri="{FF2B5EF4-FFF2-40B4-BE49-F238E27FC236}">
                <a16:creationId xmlns:a16="http://schemas.microsoft.com/office/drawing/2014/main" id="{B20E2DA8-B667-4B52-B46F-D61D496A0C10}"/>
              </a:ext>
            </a:extLst>
          </p:cNvPr>
          <p:cNvSpPr/>
          <p:nvPr/>
        </p:nvSpPr>
        <p:spPr>
          <a:xfrm>
            <a:off x="2101543" y="4633032"/>
            <a:ext cx="7715250" cy="1785937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8">
            <a:extLst>
              <a:ext uri="{FF2B5EF4-FFF2-40B4-BE49-F238E27FC236}">
                <a16:creationId xmlns:a16="http://schemas.microsoft.com/office/drawing/2014/main" id="{90B111EB-0EB5-40FC-A0A7-21A4D461F2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81843"/>
            <a:ext cx="696035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BA" altLang="sr-Latn-RS" sz="3200" b="1" dirty="0">
                <a:latin typeface="Corbel" panose="020B0503020204020204" pitchFamily="34" charset="0"/>
              </a:rPr>
              <a:t>Велико и мало слово      </a:t>
            </a:r>
            <a:r>
              <a:rPr lang="sr-Cyrl-RS" altLang="sr-Latn-RS" sz="5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</a:t>
            </a:r>
            <a:r>
              <a:rPr lang="sr-Cyrl-BA" altLang="sr-Latn-RS" sz="5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д</a:t>
            </a:r>
            <a:endParaRPr lang="en-US" altLang="sr-Latn-RS" sz="54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22">
            <a:extLst>
              <a:ext uri="{FF2B5EF4-FFF2-40B4-BE49-F238E27FC236}">
                <a16:creationId xmlns:a16="http://schemas.microsoft.com/office/drawing/2014/main" id="{3C2B9BAC-29D9-408F-A4FD-048DF7828C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3105" y="3977394"/>
            <a:ext cx="12546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BA" altLang="sr-Latn-RS" dirty="0" err="1">
                <a:cs typeface="Arial" panose="020B0604020202020204" pitchFamily="34" charset="0"/>
              </a:rPr>
              <a:t>сла</a:t>
            </a:r>
            <a:r>
              <a:rPr lang="sr-Cyrl-RS" altLang="sr-Latn-RS" dirty="0">
                <a:solidFill>
                  <a:srgbClr val="FF0000"/>
                </a:solidFill>
                <a:cs typeface="Arial" panose="020B0604020202020204" pitchFamily="34" charset="0"/>
              </a:rPr>
              <a:t>д</a:t>
            </a:r>
            <a:r>
              <a:rPr lang="sr-Cyrl-BA" altLang="sr-Latn-RS" dirty="0" err="1">
                <a:cs typeface="Arial" panose="020B0604020202020204" pitchFamily="34" charset="0"/>
              </a:rPr>
              <a:t>олед</a:t>
            </a:r>
            <a:endParaRPr lang="en-US" altLang="sr-Latn-RS" dirty="0">
              <a:cs typeface="Arial" panose="020B0604020202020204" pitchFamily="34" charset="0"/>
            </a:endParaRPr>
          </a:p>
        </p:txBody>
      </p:sp>
      <p:sp>
        <p:nvSpPr>
          <p:cNvPr id="17" name="TextBox 23">
            <a:extLst>
              <a:ext uri="{FF2B5EF4-FFF2-40B4-BE49-F238E27FC236}">
                <a16:creationId xmlns:a16="http://schemas.microsoft.com/office/drawing/2014/main" id="{DBF75BFC-FEF7-4901-904B-396E2E9579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9104" y="3977394"/>
            <a:ext cx="10001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BA" altLang="sr-Latn-RS" dirty="0">
                <a:cs typeface="Arial" panose="020B0604020202020204" pitchFamily="34" charset="0"/>
              </a:rPr>
              <a:t>си</a:t>
            </a:r>
            <a:r>
              <a:rPr lang="sr-Cyrl-BA" altLang="sr-Latn-RS" dirty="0">
                <a:solidFill>
                  <a:srgbClr val="FF0000"/>
                </a:solidFill>
                <a:cs typeface="Arial" panose="020B0604020202020204" pitchFamily="34" charset="0"/>
              </a:rPr>
              <a:t>д</a:t>
            </a:r>
            <a:r>
              <a:rPr lang="sr-Cyrl-BA" altLang="sr-Latn-RS" dirty="0">
                <a:cs typeface="Arial" panose="020B0604020202020204" pitchFamily="34" charset="0"/>
              </a:rPr>
              <a:t>ро</a:t>
            </a:r>
            <a:endParaRPr lang="en-US" altLang="sr-Latn-RS" dirty="0">
              <a:cs typeface="Arial" panose="020B0604020202020204" pitchFamily="34" charset="0"/>
            </a:endParaRPr>
          </a:p>
        </p:txBody>
      </p:sp>
      <p:sp>
        <p:nvSpPr>
          <p:cNvPr id="18" name="TextBox 24">
            <a:extLst>
              <a:ext uri="{FF2B5EF4-FFF2-40B4-BE49-F238E27FC236}">
                <a16:creationId xmlns:a16="http://schemas.microsoft.com/office/drawing/2014/main" id="{B705B49D-AA75-45C5-A930-FC95C95DFE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7980" y="3990094"/>
            <a:ext cx="12144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BA" altLang="sr-Latn-RS" dirty="0">
                <a:cs typeface="Arial" panose="020B0604020202020204" pitchFamily="34" charset="0"/>
              </a:rPr>
              <a:t>у</a:t>
            </a:r>
            <a:r>
              <a:rPr lang="sr-Cyrl-BA" altLang="sr-Latn-RS" dirty="0">
                <a:solidFill>
                  <a:srgbClr val="FF0000"/>
                </a:solidFill>
                <a:cs typeface="Arial" panose="020B0604020202020204" pitchFamily="34" charset="0"/>
              </a:rPr>
              <a:t>д</a:t>
            </a:r>
            <a:r>
              <a:rPr lang="sr-Cyrl-BA" altLang="sr-Latn-RS" dirty="0">
                <a:cs typeface="Arial" panose="020B0604020202020204" pitchFamily="34" charset="0"/>
              </a:rPr>
              <a:t>ица</a:t>
            </a:r>
            <a:endParaRPr lang="en-US" altLang="sr-Latn-RS" dirty="0">
              <a:cs typeface="Arial" panose="020B0604020202020204" pitchFamily="34" charset="0"/>
            </a:endParaRPr>
          </a:p>
        </p:txBody>
      </p:sp>
      <p:sp>
        <p:nvSpPr>
          <p:cNvPr id="22" name="TextBox 30">
            <a:extLst>
              <a:ext uri="{FF2B5EF4-FFF2-40B4-BE49-F238E27FC236}">
                <a16:creationId xmlns:a16="http://schemas.microsoft.com/office/drawing/2014/main" id="{82914C80-5C28-4A68-8175-7050686359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1763" y="6078390"/>
            <a:ext cx="13146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BA" altLang="sr-Latn-RS" dirty="0">
                <a:cs typeface="Arial" panose="020B0604020202020204" pitchFamily="34" charset="0"/>
              </a:rPr>
              <a:t>лабу</a:t>
            </a:r>
            <a:r>
              <a:rPr lang="sr-Cyrl-BA" altLang="sr-Latn-RS" dirty="0">
                <a:solidFill>
                  <a:srgbClr val="FF0000"/>
                </a:solidFill>
                <a:cs typeface="Arial" panose="020B0604020202020204" pitchFamily="34" charset="0"/>
              </a:rPr>
              <a:t>д</a:t>
            </a:r>
            <a:endParaRPr lang="en-US" altLang="sr-Latn-RS" dirty="0">
              <a:cs typeface="Arial" panose="020B0604020202020204" pitchFamily="34" charset="0"/>
            </a:endParaRPr>
          </a:p>
        </p:txBody>
      </p:sp>
      <p:sp>
        <p:nvSpPr>
          <p:cNvPr id="23" name="TextBox 31">
            <a:extLst>
              <a:ext uri="{FF2B5EF4-FFF2-40B4-BE49-F238E27FC236}">
                <a16:creationId xmlns:a16="http://schemas.microsoft.com/office/drawing/2014/main" id="{32016FDF-ED4E-42E2-87A9-E457078037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9700" y="5963371"/>
            <a:ext cx="15001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BA" altLang="sr-Latn-RS" dirty="0">
                <a:cs typeface="Arial" panose="020B0604020202020204" pitchFamily="34" charset="0"/>
              </a:rPr>
              <a:t>ле</a:t>
            </a:r>
            <a:r>
              <a:rPr lang="sr-Cyrl-BA" altLang="sr-Latn-RS" dirty="0">
                <a:solidFill>
                  <a:srgbClr val="FF0000"/>
                </a:solidFill>
                <a:cs typeface="Arial" panose="020B0604020202020204" pitchFamily="34" charset="0"/>
              </a:rPr>
              <a:t>д</a:t>
            </a:r>
            <a:endParaRPr lang="en-US" altLang="sr-Latn-RS" dirty="0">
              <a:cs typeface="Arial" panose="020B0604020202020204" pitchFamily="34" charset="0"/>
            </a:endParaRPr>
          </a:p>
        </p:txBody>
      </p:sp>
      <p:cxnSp>
        <p:nvCxnSpPr>
          <p:cNvPr id="25" name="Straight Arrow Connector 40">
            <a:extLst>
              <a:ext uri="{FF2B5EF4-FFF2-40B4-BE49-F238E27FC236}">
                <a16:creationId xmlns:a16="http://schemas.microsoft.com/office/drawing/2014/main" id="{1E3E0CA4-2928-49B3-9D0D-3DB001E370D7}"/>
              </a:ext>
            </a:extLst>
          </p:cNvPr>
          <p:cNvCxnSpPr>
            <a:cxnSpLocks/>
          </p:cNvCxnSpPr>
          <p:nvPr/>
        </p:nvCxnSpPr>
        <p:spPr>
          <a:xfrm>
            <a:off x="4344299" y="100694"/>
            <a:ext cx="0" cy="37751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49">
            <a:extLst>
              <a:ext uri="{FF2B5EF4-FFF2-40B4-BE49-F238E27FC236}">
                <a16:creationId xmlns:a16="http://schemas.microsoft.com/office/drawing/2014/main" id="{0BE16FEF-0B76-4003-97C8-4F9CC7DBA428}"/>
              </a:ext>
            </a:extLst>
          </p:cNvPr>
          <p:cNvCxnSpPr>
            <a:cxnSpLocks/>
          </p:cNvCxnSpPr>
          <p:nvPr/>
        </p:nvCxnSpPr>
        <p:spPr>
          <a:xfrm>
            <a:off x="4483255" y="102541"/>
            <a:ext cx="308568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49">
            <a:extLst>
              <a:ext uri="{FF2B5EF4-FFF2-40B4-BE49-F238E27FC236}">
                <a16:creationId xmlns:a16="http://schemas.microsoft.com/office/drawing/2014/main" id="{BDC72150-F62B-4D8F-A46B-B043F668908C}"/>
              </a:ext>
            </a:extLst>
          </p:cNvPr>
          <p:cNvCxnSpPr>
            <a:cxnSpLocks/>
          </p:cNvCxnSpPr>
          <p:nvPr/>
        </p:nvCxnSpPr>
        <p:spPr>
          <a:xfrm>
            <a:off x="4877766" y="220676"/>
            <a:ext cx="0" cy="31829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49">
            <a:extLst>
              <a:ext uri="{FF2B5EF4-FFF2-40B4-BE49-F238E27FC236}">
                <a16:creationId xmlns:a16="http://schemas.microsoft.com/office/drawing/2014/main" id="{D4CA8624-DD57-4183-AD5E-317310B336BB}"/>
              </a:ext>
            </a:extLst>
          </p:cNvPr>
          <p:cNvCxnSpPr>
            <a:cxnSpLocks/>
          </p:cNvCxnSpPr>
          <p:nvPr/>
        </p:nvCxnSpPr>
        <p:spPr>
          <a:xfrm>
            <a:off x="4435717" y="703969"/>
            <a:ext cx="29324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49">
            <a:extLst>
              <a:ext uri="{FF2B5EF4-FFF2-40B4-BE49-F238E27FC236}">
                <a16:creationId xmlns:a16="http://schemas.microsoft.com/office/drawing/2014/main" id="{9F2D6F70-E5FC-4A59-AF18-DA8DE32997EE}"/>
              </a:ext>
            </a:extLst>
          </p:cNvPr>
          <p:cNvCxnSpPr>
            <a:cxnSpLocks/>
          </p:cNvCxnSpPr>
          <p:nvPr/>
        </p:nvCxnSpPr>
        <p:spPr>
          <a:xfrm>
            <a:off x="4278951" y="523196"/>
            <a:ext cx="0" cy="31829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49">
            <a:extLst>
              <a:ext uri="{FF2B5EF4-FFF2-40B4-BE49-F238E27FC236}">
                <a16:creationId xmlns:a16="http://schemas.microsoft.com/office/drawing/2014/main" id="{2D4F9387-1FF6-4FB2-BEAC-731DFB79C596}"/>
              </a:ext>
            </a:extLst>
          </p:cNvPr>
          <p:cNvCxnSpPr>
            <a:cxnSpLocks/>
          </p:cNvCxnSpPr>
          <p:nvPr/>
        </p:nvCxnSpPr>
        <p:spPr>
          <a:xfrm>
            <a:off x="4828648" y="523196"/>
            <a:ext cx="0" cy="31829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MyBayCity.com Not Quite Ready For Retirement - But I&amp;#39;ve Got My AARP Card">
            <a:extLst>
              <a:ext uri="{FF2B5EF4-FFF2-40B4-BE49-F238E27FC236}">
                <a16:creationId xmlns:a16="http://schemas.microsoft.com/office/drawing/2014/main" id="{6C39E177-709E-446E-AAEC-4EEAEED88DF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498" y="672347"/>
            <a:ext cx="1067693" cy="151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Дерево GIFs - Get the best gif on GIFER">
            <a:extLst>
              <a:ext uri="{FF2B5EF4-FFF2-40B4-BE49-F238E27FC236}">
                <a16:creationId xmlns:a16="http://schemas.microsoft.com/office/drawing/2014/main" id="{2D1B1D22-2852-4CA1-9D8E-8A38027A46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552" y="722481"/>
            <a:ext cx="1231228" cy="138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6" descr="ArtStation - Beaver-Fever - Character, Sandra Pučkoriūtė">
            <a:extLst>
              <a:ext uri="{FF2B5EF4-FFF2-40B4-BE49-F238E27FC236}">
                <a16:creationId xmlns:a16="http://schemas.microsoft.com/office/drawing/2014/main" id="{FA325EAA-8674-449A-8D82-AFAB4763C64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r-Latn-RS"/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F576BCDC-93D4-4DC0-BD5F-4E7B1FD18BF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963" y="270933"/>
            <a:ext cx="17049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oomato - Cuisine Store">
            <a:extLst>
              <a:ext uri="{FF2B5EF4-FFF2-40B4-BE49-F238E27FC236}">
                <a16:creationId xmlns:a16="http://schemas.microsoft.com/office/drawing/2014/main" id="{A014ACB6-BF63-439A-A414-6E6811866A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889" y="2330272"/>
            <a:ext cx="1703505" cy="1703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andmade Silver Anchor Necklace | PEGOR JEWELRY – Pegor Jewelry">
            <a:extLst>
              <a:ext uri="{FF2B5EF4-FFF2-40B4-BE49-F238E27FC236}">
                <a16:creationId xmlns:a16="http://schemas.microsoft.com/office/drawing/2014/main" id="{4B1D7694-5C17-464F-8B9C-720F43B1617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731" y="2296030"/>
            <a:ext cx="1845206" cy="1845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ontact &amp;amp; Feedback | Mysite">
            <a:extLst>
              <a:ext uri="{FF2B5EF4-FFF2-40B4-BE49-F238E27FC236}">
                <a16:creationId xmlns:a16="http://schemas.microsoft.com/office/drawing/2014/main" id="{FEF75228-30E2-4377-AF97-079B0C0D47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5371" y="2549710"/>
            <a:ext cx="1536156" cy="1536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swanflash - Fisherfield Childcare">
            <a:extLst>
              <a:ext uri="{FF2B5EF4-FFF2-40B4-BE49-F238E27FC236}">
                <a16:creationId xmlns:a16="http://schemas.microsoft.com/office/drawing/2014/main" id="{AADC6010-14ED-4BE3-AEF4-9997D4F307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668" y="4954478"/>
            <a:ext cx="1417539" cy="89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Gelo GIFs - Get the best GIF on GIPHY">
            <a:extLst>
              <a:ext uri="{FF2B5EF4-FFF2-40B4-BE49-F238E27FC236}">
                <a16:creationId xmlns:a16="http://schemas.microsoft.com/office/drawing/2014/main" id="{D840A762-5673-41E3-8B82-A78976232F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590" y="4407010"/>
            <a:ext cx="2286000" cy="1836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8108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8" grpId="0"/>
      <p:bldP spid="9" grpId="0"/>
      <p:bldP spid="10" grpId="0" animBg="1"/>
      <p:bldP spid="11" grpId="0" animBg="1"/>
      <p:bldP spid="12" grpId="0"/>
      <p:bldP spid="16" grpId="0"/>
      <p:bldP spid="17" grpId="0"/>
      <p:bldP spid="18" grpId="0"/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 t="-14000" r="25000" b="-6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ugaonik 5">
            <a:extLst>
              <a:ext uri="{FF2B5EF4-FFF2-40B4-BE49-F238E27FC236}">
                <a16:creationId xmlns:a16="http://schemas.microsoft.com/office/drawing/2014/main" id="{43DCB660-BE5C-4BD9-B602-F2A2B3F51173}"/>
              </a:ext>
            </a:extLst>
          </p:cNvPr>
          <p:cNvSpPr/>
          <p:nvPr/>
        </p:nvSpPr>
        <p:spPr>
          <a:xfrm>
            <a:off x="2384426" y="1213009"/>
            <a:ext cx="1324402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RS" sz="13800" i="0" u="none" strike="noStrike" kern="1200" cap="none" spc="0" normalizeH="0" baseline="0" noProof="0" dirty="0">
                <a:ln w="0"/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cs typeface="Times New Roman" panose="02020603050405020304" pitchFamily="18" charset="0"/>
              </a:rPr>
              <a:t>Д</a:t>
            </a:r>
            <a:endParaRPr kumimoji="0" lang="sr-Latn-RS" sz="13800" i="0" u="none" strike="noStrike" kern="1200" cap="none" spc="0" normalizeH="0" baseline="0" noProof="0" dirty="0">
              <a:ln w="0"/>
              <a:solidFill>
                <a:srgbClr val="44546A">
                  <a:lumMod val="20000"/>
                  <a:lumOff val="80000"/>
                </a:srgbClr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7" name="Pravougaonik 6">
            <a:extLst>
              <a:ext uri="{FF2B5EF4-FFF2-40B4-BE49-F238E27FC236}">
                <a16:creationId xmlns:a16="http://schemas.microsoft.com/office/drawing/2014/main" id="{A5070289-1C0F-4FCD-A0B6-F7A0C86F9420}"/>
              </a:ext>
            </a:extLst>
          </p:cNvPr>
          <p:cNvSpPr/>
          <p:nvPr/>
        </p:nvSpPr>
        <p:spPr>
          <a:xfrm>
            <a:off x="4001151" y="1708789"/>
            <a:ext cx="167587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RS" sz="8800" i="0" u="none" strike="noStrike" kern="1200" cap="none" spc="0" normalizeH="0" baseline="0" noProof="0" dirty="0">
                <a:ln w="0"/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cs typeface="Arial" panose="020B0604020202020204" pitchFamily="34" charset="0"/>
              </a:rPr>
              <a:t>д</a:t>
            </a:r>
            <a:endParaRPr kumimoji="0" lang="sr-Latn-RS" sz="8800" i="0" u="none" strike="noStrike" kern="1200" cap="none" spc="0" normalizeH="0" baseline="0" noProof="0" dirty="0">
              <a:ln w="0"/>
              <a:solidFill>
                <a:srgbClr val="44546A">
                  <a:lumMod val="20000"/>
                  <a:lumOff val="80000"/>
                </a:srgbClr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49EA0738-0DE1-4A2C-8EDD-587AE5D7C86A}"/>
              </a:ext>
            </a:extLst>
          </p:cNvPr>
          <p:cNvSpPr txBox="1"/>
          <p:nvPr/>
        </p:nvSpPr>
        <p:spPr>
          <a:xfrm>
            <a:off x="9466428" y="424273"/>
            <a:ext cx="181117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Cyrl-BA" sz="8000" dirty="0" err="1">
                <a:solidFill>
                  <a:srgbClr val="FFC000">
                    <a:lumMod val="75000"/>
                  </a:srgbClr>
                </a:solidFill>
                <a:latin typeface="Bahnschrift" panose="020B0502040204020203" pitchFamily="34" charset="0"/>
              </a:rPr>
              <a:t>Дд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Bahnschrift" panose="020B0502040204020203" pitchFamily="34" charset="0"/>
            </a:endParaRPr>
          </a:p>
        </p:txBody>
      </p:sp>
      <p:pic>
        <p:nvPicPr>
          <p:cNvPr id="9" name="Picture 2" descr="MyBayCity.com Not Quite Ready For Retirement - But I&amp;#39;ve Got My AARP Card">
            <a:extLst>
              <a:ext uri="{FF2B5EF4-FFF2-40B4-BE49-F238E27FC236}">
                <a16:creationId xmlns:a16="http://schemas.microsoft.com/office/drawing/2014/main" id="{2D14D4AA-B3FF-4732-9F2C-0C3A072C28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3727" y="2052912"/>
            <a:ext cx="2416249" cy="3439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14564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podnožje 1">
            <a:extLst>
              <a:ext uri="{FF2B5EF4-FFF2-40B4-BE49-F238E27FC236}">
                <a16:creationId xmlns:a16="http://schemas.microsoft.com/office/drawing/2014/main" id="{41354193-3E79-441B-8639-0E926F385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latin typeface="Bahnschrift" panose="020B0502040204020203" pitchFamily="34" charset="0"/>
              </a:rPr>
              <a:t>ДУПАЛО МИРЈАНА ОШ" КРАЉ ПЕТАР II КАРАЂОРЂЕВИЋ"</a:t>
            </a:r>
            <a:endParaRPr lang="sr-Latn-RS">
              <a:latin typeface="Bahnschrift" panose="020B0502040204020203" pitchFamily="34" charset="0"/>
            </a:endParaRPr>
          </a:p>
        </p:txBody>
      </p:sp>
      <p:pic>
        <p:nvPicPr>
          <p:cNvPr id="19" name="Slika 18">
            <a:extLst>
              <a:ext uri="{FF2B5EF4-FFF2-40B4-BE49-F238E27FC236}">
                <a16:creationId xmlns:a16="http://schemas.microsoft.com/office/drawing/2014/main" id="{B73675D5-5E2A-47AC-A576-F0C90FC2833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1" y="592138"/>
            <a:ext cx="3810000" cy="2381250"/>
          </a:xfrm>
          <a:prstGeom prst="rect">
            <a:avLst/>
          </a:prstGeom>
        </p:spPr>
      </p:pic>
      <p:sp>
        <p:nvSpPr>
          <p:cNvPr id="20" name="TextBox 3">
            <a:extLst>
              <a:ext uri="{FF2B5EF4-FFF2-40B4-BE49-F238E27FC236}">
                <a16:creationId xmlns:a16="http://schemas.microsoft.com/office/drawing/2014/main" id="{C90A556E-1290-4C61-8D65-90395ACD74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5888" y="1309688"/>
            <a:ext cx="30718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sr-Cyrl-BA" altLang="sr-Latn-RS" sz="2400"/>
              <a:t> </a:t>
            </a:r>
            <a:r>
              <a:rPr lang="sr-Cyrl-BA" altLang="sr-Latn-RS" sz="2800"/>
              <a:t>Реши ребусе</a:t>
            </a:r>
            <a:r>
              <a:rPr lang="sr-Cyrl-BA" altLang="sr-Latn-RS" sz="2400"/>
              <a:t>.</a:t>
            </a:r>
            <a:endParaRPr lang="en-US" altLang="sr-Latn-RS" sz="7200">
              <a:solidFill>
                <a:srgbClr val="C00000"/>
              </a:solidFill>
            </a:endParaRPr>
          </a:p>
        </p:txBody>
      </p:sp>
      <p:sp>
        <p:nvSpPr>
          <p:cNvPr id="21" name="TextBox 23">
            <a:extLst>
              <a:ext uri="{FF2B5EF4-FFF2-40B4-BE49-F238E27FC236}">
                <a16:creationId xmlns:a16="http://schemas.microsoft.com/office/drawing/2014/main" id="{12D46C51-FE07-42B9-81BA-2BD16CF4BD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7325" y="2405063"/>
            <a:ext cx="1000125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BA" altLang="sr-Latn-RS" sz="11500"/>
              <a:t>Д</a:t>
            </a:r>
            <a:endParaRPr lang="en-US" altLang="sr-Latn-RS" sz="11500"/>
          </a:p>
        </p:txBody>
      </p:sp>
      <p:sp>
        <p:nvSpPr>
          <p:cNvPr id="22" name="TextBox 24">
            <a:extLst>
              <a:ext uri="{FF2B5EF4-FFF2-40B4-BE49-F238E27FC236}">
                <a16:creationId xmlns:a16="http://schemas.microsoft.com/office/drawing/2014/main" id="{805086B2-C2F5-466C-8012-131BE9246D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5950" y="3190875"/>
            <a:ext cx="2143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BA" altLang="sr-Latn-RS" sz="2400"/>
              <a:t>Д</a:t>
            </a:r>
            <a:endParaRPr lang="en-US" altLang="sr-Latn-RS" sz="2400"/>
          </a:p>
        </p:txBody>
      </p:sp>
      <p:cxnSp>
        <p:nvCxnSpPr>
          <p:cNvPr id="23" name="Straight Connector 30">
            <a:extLst>
              <a:ext uri="{FF2B5EF4-FFF2-40B4-BE49-F238E27FC236}">
                <a16:creationId xmlns:a16="http://schemas.microsoft.com/office/drawing/2014/main" id="{128A25EB-401E-474B-AD13-ED1C46349C07}"/>
              </a:ext>
            </a:extLst>
          </p:cNvPr>
          <p:cNvCxnSpPr/>
          <p:nvPr/>
        </p:nvCxnSpPr>
        <p:spPr>
          <a:xfrm rot="10800000">
            <a:off x="1600200" y="4976813"/>
            <a:ext cx="85725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31">
            <a:extLst>
              <a:ext uri="{FF2B5EF4-FFF2-40B4-BE49-F238E27FC236}">
                <a16:creationId xmlns:a16="http://schemas.microsoft.com/office/drawing/2014/main" id="{93164713-9024-44A1-B6A6-DAC7CAED2E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3075" y="4619625"/>
            <a:ext cx="7143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BA" altLang="sr-Latn-RS" sz="2400"/>
              <a:t>дуд</a:t>
            </a:r>
            <a:endParaRPr lang="en-US" altLang="sr-Latn-RS" sz="2400"/>
          </a:p>
        </p:txBody>
      </p:sp>
      <p:sp>
        <p:nvSpPr>
          <p:cNvPr id="25" name="TextBox 32">
            <a:extLst>
              <a:ext uri="{FF2B5EF4-FFF2-40B4-BE49-F238E27FC236}">
                <a16:creationId xmlns:a16="http://schemas.microsoft.com/office/drawing/2014/main" id="{A48E9F89-9DEF-4626-9AAC-7E7620CACB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3325" y="3052763"/>
            <a:ext cx="24288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BA" altLang="sr-Latn-RS" sz="6000"/>
              <a:t>Д + М</a:t>
            </a:r>
            <a:endParaRPr lang="en-US" altLang="sr-Latn-RS" sz="6000"/>
          </a:p>
        </p:txBody>
      </p:sp>
      <p:cxnSp>
        <p:nvCxnSpPr>
          <p:cNvPr id="26" name="Straight Connector 34">
            <a:extLst>
              <a:ext uri="{FF2B5EF4-FFF2-40B4-BE49-F238E27FC236}">
                <a16:creationId xmlns:a16="http://schemas.microsoft.com/office/drawing/2014/main" id="{B662FB8C-EC22-41AA-8F39-BE39FC735C1C}"/>
              </a:ext>
            </a:extLst>
          </p:cNvPr>
          <p:cNvCxnSpPr/>
          <p:nvPr/>
        </p:nvCxnSpPr>
        <p:spPr>
          <a:xfrm rot="10800000">
            <a:off x="4386263" y="4975225"/>
            <a:ext cx="92868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35">
            <a:extLst>
              <a:ext uri="{FF2B5EF4-FFF2-40B4-BE49-F238E27FC236}">
                <a16:creationId xmlns:a16="http://schemas.microsoft.com/office/drawing/2014/main" id="{D1245554-452B-470A-91CC-628457F0D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7700" y="4648200"/>
            <a:ext cx="7858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BA" altLang="sr-Latn-RS" sz="2400"/>
              <a:t>дим</a:t>
            </a:r>
            <a:endParaRPr lang="en-US" altLang="sr-Latn-RS" sz="2000"/>
          </a:p>
        </p:txBody>
      </p:sp>
      <p:sp>
        <p:nvSpPr>
          <p:cNvPr id="28" name="TextBox 28">
            <a:extLst>
              <a:ext uri="{FF2B5EF4-FFF2-40B4-BE49-F238E27FC236}">
                <a16:creationId xmlns:a16="http://schemas.microsoft.com/office/drawing/2014/main" id="{C6CBB6CF-59C8-4D78-BF49-5264D22F34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2325" y="4619625"/>
            <a:ext cx="10715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BA" altLang="sr-Latn-RS" sz="2400"/>
              <a:t>рудар</a:t>
            </a:r>
            <a:endParaRPr lang="en-US" altLang="sr-Latn-RS" sz="2400"/>
          </a:p>
        </p:txBody>
      </p:sp>
      <p:cxnSp>
        <p:nvCxnSpPr>
          <p:cNvPr id="29" name="Straight Connector 32">
            <a:extLst>
              <a:ext uri="{FF2B5EF4-FFF2-40B4-BE49-F238E27FC236}">
                <a16:creationId xmlns:a16="http://schemas.microsoft.com/office/drawing/2014/main" id="{A9F70E13-B87C-41DA-9C99-E6A07F500E32}"/>
              </a:ext>
            </a:extLst>
          </p:cNvPr>
          <p:cNvCxnSpPr/>
          <p:nvPr/>
        </p:nvCxnSpPr>
        <p:spPr>
          <a:xfrm>
            <a:off x="7243763" y="5048250"/>
            <a:ext cx="92868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36">
            <a:extLst>
              <a:ext uri="{FF2B5EF4-FFF2-40B4-BE49-F238E27FC236}">
                <a16:creationId xmlns:a16="http://schemas.microsoft.com/office/drawing/2014/main" id="{5588478D-11D7-45B0-A90C-E767BC9077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2325" y="2976563"/>
            <a:ext cx="5000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BA" altLang="sr-Latn-RS" sz="2400"/>
              <a:t>Р</a:t>
            </a:r>
            <a:endParaRPr lang="en-US" altLang="sr-Latn-RS" sz="2400"/>
          </a:p>
        </p:txBody>
      </p:sp>
      <p:sp>
        <p:nvSpPr>
          <p:cNvPr id="31" name="TextBox 37">
            <a:extLst>
              <a:ext uri="{FF2B5EF4-FFF2-40B4-BE49-F238E27FC236}">
                <a16:creationId xmlns:a16="http://schemas.microsoft.com/office/drawing/2014/main" id="{872343BB-17CD-47A3-9913-8A6F78A254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3700" y="2190750"/>
            <a:ext cx="785813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BA" altLang="sr-Latn-RS" sz="11500"/>
              <a:t>Д</a:t>
            </a:r>
            <a:endParaRPr lang="en-US" altLang="sr-Latn-RS" sz="11500"/>
          </a:p>
        </p:txBody>
      </p:sp>
      <p:sp>
        <p:nvSpPr>
          <p:cNvPr id="32" name="TextBox 39">
            <a:extLst>
              <a:ext uri="{FF2B5EF4-FFF2-40B4-BE49-F238E27FC236}">
                <a16:creationId xmlns:a16="http://schemas.microsoft.com/office/drawing/2014/main" id="{D2A0F391-DFC1-4ADA-94BE-FE6DECB043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3825" y="3262313"/>
            <a:ext cx="9286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BA" altLang="sr-Latn-RS" sz="3600"/>
              <a:t>АР</a:t>
            </a:r>
            <a:endParaRPr lang="en-US" altLang="sr-Latn-RS" sz="3600"/>
          </a:p>
        </p:txBody>
      </p:sp>
    </p:spTree>
    <p:extLst>
      <p:ext uri="{BB962C8B-B14F-4D97-AF65-F5344CB8AC3E}">
        <p14:creationId xmlns:p14="http://schemas.microsoft.com/office/powerpoint/2010/main" val="1209047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4">
                <a:lumMod val="40000"/>
                <a:lumOff val="6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Čuvar mesta za podnožje 3">
            <a:extLst>
              <a:ext uri="{FF2B5EF4-FFF2-40B4-BE49-F238E27FC236}">
                <a16:creationId xmlns:a16="http://schemas.microsoft.com/office/drawing/2014/main" id="{6FC8B501-2D51-4795-B80B-133BF0C71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latin typeface="Bahnschrift" panose="020B0502040204020203" pitchFamily="34" charset="0"/>
              </a:rPr>
              <a:t>ДУПАЛО МИРЈАНА ОШ" КРАЉ ПЕТАР II КАРАЂОРЂЕВИЋ"</a:t>
            </a:r>
            <a:endParaRPr lang="sr-Latn-RS">
              <a:latin typeface="Bahnschrift" panose="020B0502040204020203" pitchFamily="34" charset="0"/>
            </a:endParaRPr>
          </a:p>
        </p:txBody>
      </p:sp>
      <p:pic>
        <p:nvPicPr>
          <p:cNvPr id="12" name="Picture 2" descr="Writing Gif - GIFcen">
            <a:extLst>
              <a:ext uri="{FF2B5EF4-FFF2-40B4-BE49-F238E27FC236}">
                <a16:creationId xmlns:a16="http://schemas.microsoft.com/office/drawing/2014/main" id="{C12E2DBD-1A14-4514-A865-5A96C03516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055" y="1785345"/>
            <a:ext cx="4762500" cy="401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9">
            <a:extLst>
              <a:ext uri="{FF2B5EF4-FFF2-40B4-BE49-F238E27FC236}">
                <a16:creationId xmlns:a16="http://schemas.microsoft.com/office/drawing/2014/main" id="{FED1F059-6FB3-4E8A-974F-E4611ACA1B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8225" y="463924"/>
            <a:ext cx="6000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sr-Cyrl-BA" altLang="sr-Latn-RS" sz="2400"/>
              <a:t>   </a:t>
            </a:r>
            <a:r>
              <a:rPr lang="sr-Cyrl-BA" altLang="sr-Latn-RS" sz="2800"/>
              <a:t>Правилно напиши реченице</a:t>
            </a:r>
            <a:r>
              <a:rPr lang="sr-Cyrl-BA" altLang="sr-Latn-RS" sz="2400"/>
              <a:t>.</a:t>
            </a:r>
            <a:endParaRPr lang="en-US" altLang="sr-Latn-RS" sz="7200">
              <a:solidFill>
                <a:srgbClr val="C00000"/>
              </a:solidFill>
            </a:endParaRPr>
          </a:p>
        </p:txBody>
      </p:sp>
      <p:sp>
        <p:nvSpPr>
          <p:cNvPr id="13" name="TextBox 44">
            <a:extLst>
              <a:ext uri="{FF2B5EF4-FFF2-40B4-BE49-F238E27FC236}">
                <a16:creationId xmlns:a16="http://schemas.microsoft.com/office/drawing/2014/main" id="{797865AD-9A27-45FF-B78F-0CE95192F8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5413" y="1964112"/>
            <a:ext cx="29289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Ø"/>
            </a:pPr>
            <a:r>
              <a:rPr lang="sr-Cyrl-BA" altLang="sr-Latn-RS" sz="2800"/>
              <a:t> Дедадаједар.</a:t>
            </a:r>
            <a:endParaRPr lang="en-US" altLang="sr-Latn-RS" sz="2800"/>
          </a:p>
        </p:txBody>
      </p:sp>
      <p:sp>
        <p:nvSpPr>
          <p:cNvPr id="14" name="TextBox 45">
            <a:extLst>
              <a:ext uri="{FF2B5EF4-FFF2-40B4-BE49-F238E27FC236}">
                <a16:creationId xmlns:a16="http://schemas.microsoft.com/office/drawing/2014/main" id="{BF62DDB8-EBF9-415C-98CB-4D56EB05B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5413" y="3237287"/>
            <a:ext cx="32861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Ø"/>
            </a:pPr>
            <a:r>
              <a:rPr lang="sr-Cyrl-BA" altLang="sr-Latn-RS" sz="2800"/>
              <a:t> Даркосадидрво.</a:t>
            </a:r>
            <a:endParaRPr lang="en-US" altLang="sr-Latn-RS" sz="2800"/>
          </a:p>
        </p:txBody>
      </p:sp>
      <p:sp>
        <p:nvSpPr>
          <p:cNvPr id="15" name="TextBox 46">
            <a:extLst>
              <a:ext uri="{FF2B5EF4-FFF2-40B4-BE49-F238E27FC236}">
                <a16:creationId xmlns:a16="http://schemas.microsoft.com/office/drawing/2014/main" id="{B8109EB9-6EA6-4C67-87B2-1D22262DE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5413" y="4369174"/>
            <a:ext cx="52149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Ø"/>
            </a:pPr>
            <a:r>
              <a:rPr lang="sr-Cyrl-BA" altLang="sr-Latn-RS" sz="2800"/>
              <a:t> Медведједезеленекрушке.</a:t>
            </a:r>
            <a:endParaRPr lang="en-US" altLang="sr-Latn-RS" sz="2800"/>
          </a:p>
        </p:txBody>
      </p:sp>
      <p:sp>
        <p:nvSpPr>
          <p:cNvPr id="16" name="TextBox 47">
            <a:extLst>
              <a:ext uri="{FF2B5EF4-FFF2-40B4-BE49-F238E27FC236}">
                <a16:creationId xmlns:a16="http://schemas.microsoft.com/office/drawing/2014/main" id="{3BA16D5D-A7E8-4DC1-870F-87DEC9509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3975" y="5512174"/>
            <a:ext cx="45005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Ø"/>
            </a:pPr>
            <a:r>
              <a:rPr lang="sr-Cyrl-BA" altLang="sr-Latn-RS" sz="2800"/>
              <a:t> Драганседиисподдуда.</a:t>
            </a:r>
            <a:endParaRPr lang="en-US" altLang="sr-Latn-RS" sz="2800"/>
          </a:p>
        </p:txBody>
      </p:sp>
    </p:spTree>
    <p:extLst>
      <p:ext uri="{BB962C8B-B14F-4D97-AF65-F5344CB8AC3E}">
        <p14:creationId xmlns:p14="http://schemas.microsoft.com/office/powerpoint/2010/main" val="407842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podnožje 1">
            <a:extLst>
              <a:ext uri="{FF2B5EF4-FFF2-40B4-BE49-F238E27FC236}">
                <a16:creationId xmlns:a16="http://schemas.microsoft.com/office/drawing/2014/main" id="{004EB0B6-1D0F-439B-BCDD-40734710D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latin typeface="Bahnschrift" panose="020B0502040204020203" pitchFamily="34" charset="0"/>
              </a:rPr>
              <a:t>ДУПАЛО МИРЈАНА ОШ" КРАЉ ПЕТАР II КАРАЂОРЂЕВИЋ"</a:t>
            </a:r>
            <a:endParaRPr lang="sr-Latn-RS">
              <a:latin typeface="Bahnschrift" panose="020B0502040204020203" pitchFamily="34" charset="0"/>
            </a:endParaRP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2AE09FBE-375E-4F36-888E-7C534056B2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259" y="1030941"/>
            <a:ext cx="3810000" cy="381000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04B08802-5A63-40BD-8940-117BBDB9C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1929" y="1578629"/>
            <a:ext cx="35004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sr-Cyrl-BA" sz="2800" dirty="0">
                <a:solidFill>
                  <a:schemeClr val="accent2">
                    <a:lumMod val="75000"/>
                  </a:schemeClr>
                </a:solidFill>
              </a:rPr>
              <a:t> Деда даје дар.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31CBE7BB-09D4-4623-B545-429E9B2EBA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1929" y="2864504"/>
            <a:ext cx="34607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sr-Cyrl-BA" sz="2800" dirty="0">
                <a:solidFill>
                  <a:schemeClr val="accent2">
                    <a:lumMod val="75000"/>
                  </a:schemeClr>
                </a:solidFill>
              </a:rPr>
              <a:t> Дарко сади дрво.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0FFA1E5F-F173-4A97-89E6-0AEB4D1C69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1929" y="4364691"/>
            <a:ext cx="52879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sr-Cyrl-BA" sz="2800" dirty="0">
                <a:solidFill>
                  <a:schemeClr val="accent2">
                    <a:lumMod val="75000"/>
                  </a:schemeClr>
                </a:solidFill>
              </a:rPr>
              <a:t> Медвед једе зелене крушке.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C71F4CE9-FB9B-49D2-B41E-22FDE562C7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1929" y="5650566"/>
            <a:ext cx="49291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sr-Cyrl-BA" sz="2800" dirty="0">
                <a:solidFill>
                  <a:schemeClr val="accent2">
                    <a:lumMod val="75000"/>
                  </a:schemeClr>
                </a:solidFill>
              </a:rPr>
              <a:t> Драган седи испод дуда.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TextBox 19">
            <a:extLst>
              <a:ext uri="{FF2B5EF4-FFF2-40B4-BE49-F238E27FC236}">
                <a16:creationId xmlns:a16="http://schemas.microsoft.com/office/drawing/2014/main" id="{062DF3BC-F133-4828-B830-35F9123473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4741" y="507066"/>
            <a:ext cx="2571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sr-Cyrl-BA" altLang="sr-Latn-RS" sz="2400"/>
              <a:t>  </a:t>
            </a:r>
            <a:r>
              <a:rPr lang="sr-Cyrl-BA" altLang="sr-Latn-RS" sz="2800"/>
              <a:t>Решења</a:t>
            </a:r>
            <a:r>
              <a:rPr lang="sr-Cyrl-BA" altLang="sr-Latn-RS" sz="2400"/>
              <a:t>.</a:t>
            </a:r>
            <a:endParaRPr lang="en-US" altLang="sr-Latn-RS" sz="720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342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podnožje 1">
            <a:extLst>
              <a:ext uri="{FF2B5EF4-FFF2-40B4-BE49-F238E27FC236}">
                <a16:creationId xmlns:a16="http://schemas.microsoft.com/office/drawing/2014/main" id="{A264579C-9941-455B-8B04-4EB4B3870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latin typeface="Bahnschrift" panose="020B0502040204020203" pitchFamily="34" charset="0"/>
              </a:rPr>
              <a:t>ДУПАЛО МИРЈАНА ОШ" КРАЉ ПЕТАР II КАРАЂОРЂЕВИЋ"</a:t>
            </a:r>
            <a:endParaRPr lang="sr-Latn-RS">
              <a:latin typeface="Bahnschrift" panose="020B0502040204020203" pitchFamily="34" charset="0"/>
            </a:endParaRP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30D25348-19CF-4DA1-902D-2EC2BB1F34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1625" y="609600"/>
            <a:ext cx="73580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sr-Cyrl-BA" altLang="sr-Latn-RS" sz="2400"/>
              <a:t> </a:t>
            </a:r>
            <a:r>
              <a:rPr lang="sr-Cyrl-BA" altLang="sr-Latn-RS" sz="2800"/>
              <a:t>Спој речи и препиши правилно реценице</a:t>
            </a:r>
            <a:r>
              <a:rPr lang="sr-Cyrl-BA" altLang="sr-Latn-RS" sz="2400"/>
              <a:t>.</a:t>
            </a:r>
            <a:endParaRPr lang="en-US" altLang="sr-Latn-RS" sz="24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65BC9E2-47E5-468B-A6FE-C0A2BEDF9CDE}"/>
              </a:ext>
            </a:extLst>
          </p:cNvPr>
          <p:cNvSpPr/>
          <p:nvPr/>
        </p:nvSpPr>
        <p:spPr>
          <a:xfrm>
            <a:off x="2214563" y="2000250"/>
            <a:ext cx="1500187" cy="5715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AE5B89B-29EF-4907-A708-DEDCD8BF5FDB}"/>
              </a:ext>
            </a:extLst>
          </p:cNvPr>
          <p:cNvSpPr/>
          <p:nvPr/>
        </p:nvSpPr>
        <p:spPr>
          <a:xfrm>
            <a:off x="2214563" y="3143250"/>
            <a:ext cx="1500187" cy="5715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9AF1012-B294-4873-A16E-F20495C82613}"/>
              </a:ext>
            </a:extLst>
          </p:cNvPr>
          <p:cNvSpPr/>
          <p:nvPr/>
        </p:nvSpPr>
        <p:spPr>
          <a:xfrm>
            <a:off x="2214563" y="4286250"/>
            <a:ext cx="1500187" cy="5715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B44A2AA-D708-46F3-A92C-7BDE28D3E228}"/>
              </a:ext>
            </a:extLst>
          </p:cNvPr>
          <p:cNvSpPr/>
          <p:nvPr/>
        </p:nvSpPr>
        <p:spPr>
          <a:xfrm>
            <a:off x="2214563" y="5429250"/>
            <a:ext cx="1500187" cy="5715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97B63A8-0B1D-4A22-9398-617E4103D7FE}"/>
              </a:ext>
            </a:extLst>
          </p:cNvPr>
          <p:cNvSpPr/>
          <p:nvPr/>
        </p:nvSpPr>
        <p:spPr>
          <a:xfrm>
            <a:off x="4143375" y="5429250"/>
            <a:ext cx="1500188" cy="5715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23B7EF5-C862-448E-863D-9FD1DD3C3233}"/>
              </a:ext>
            </a:extLst>
          </p:cNvPr>
          <p:cNvSpPr/>
          <p:nvPr/>
        </p:nvSpPr>
        <p:spPr>
          <a:xfrm>
            <a:off x="4143375" y="4286250"/>
            <a:ext cx="1500188" cy="5715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328924F-36BE-46CF-8E4A-9EA864AF0FCD}"/>
              </a:ext>
            </a:extLst>
          </p:cNvPr>
          <p:cNvSpPr/>
          <p:nvPr/>
        </p:nvSpPr>
        <p:spPr>
          <a:xfrm>
            <a:off x="4143375" y="3143250"/>
            <a:ext cx="1500188" cy="5715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34DEA47-2B03-446E-BCFB-B0729B952E06}"/>
              </a:ext>
            </a:extLst>
          </p:cNvPr>
          <p:cNvSpPr/>
          <p:nvPr/>
        </p:nvSpPr>
        <p:spPr>
          <a:xfrm>
            <a:off x="6072188" y="5429250"/>
            <a:ext cx="1500187" cy="5715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D3B6C8F-456B-4068-B5D5-6C5BB3BF5B5B}"/>
              </a:ext>
            </a:extLst>
          </p:cNvPr>
          <p:cNvSpPr/>
          <p:nvPr/>
        </p:nvSpPr>
        <p:spPr>
          <a:xfrm>
            <a:off x="6072188" y="4286250"/>
            <a:ext cx="1500187" cy="5715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D36FAAC-F8A1-4579-8739-9AE329B2B36D}"/>
              </a:ext>
            </a:extLst>
          </p:cNvPr>
          <p:cNvSpPr/>
          <p:nvPr/>
        </p:nvSpPr>
        <p:spPr>
          <a:xfrm>
            <a:off x="6072188" y="3143250"/>
            <a:ext cx="1500187" cy="5715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1FE0076-F1C5-4F52-8A5C-3B92ADD1E043}"/>
              </a:ext>
            </a:extLst>
          </p:cNvPr>
          <p:cNvSpPr/>
          <p:nvPr/>
        </p:nvSpPr>
        <p:spPr>
          <a:xfrm>
            <a:off x="6072188" y="2000250"/>
            <a:ext cx="1500187" cy="5715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B1B26DD-EEA7-46EF-B927-ABB31F8752EC}"/>
              </a:ext>
            </a:extLst>
          </p:cNvPr>
          <p:cNvSpPr/>
          <p:nvPr/>
        </p:nvSpPr>
        <p:spPr>
          <a:xfrm>
            <a:off x="4143375" y="2000250"/>
            <a:ext cx="1500188" cy="5715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TextBox 20">
            <a:extLst>
              <a:ext uri="{FF2B5EF4-FFF2-40B4-BE49-F238E27FC236}">
                <a16:creationId xmlns:a16="http://schemas.microsoft.com/office/drawing/2014/main" id="{13416BEA-6126-4E98-845F-B0C375BEDF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3188" y="2071688"/>
            <a:ext cx="10715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BA" altLang="sr-Latn-RS" sz="2400"/>
              <a:t>кока</a:t>
            </a:r>
            <a:endParaRPr lang="en-US" altLang="sr-Latn-RS" sz="2400"/>
          </a:p>
        </p:txBody>
      </p:sp>
      <p:sp>
        <p:nvSpPr>
          <p:cNvPr id="30" name="TextBox 21">
            <a:extLst>
              <a:ext uri="{FF2B5EF4-FFF2-40B4-BE49-F238E27FC236}">
                <a16:creationId xmlns:a16="http://schemas.microsoft.com/office/drawing/2014/main" id="{F842E242-ED91-4462-884A-DD6E94C6A7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071688"/>
            <a:ext cx="7858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BA" altLang="sr-Latn-RS" sz="2400"/>
              <a:t>једе</a:t>
            </a:r>
            <a:endParaRPr lang="en-US" altLang="sr-Latn-RS" sz="2400"/>
          </a:p>
        </p:txBody>
      </p:sp>
      <p:sp>
        <p:nvSpPr>
          <p:cNvPr id="31" name="TextBox 22">
            <a:extLst>
              <a:ext uri="{FF2B5EF4-FFF2-40B4-BE49-F238E27FC236}">
                <a16:creationId xmlns:a16="http://schemas.microsoft.com/office/drawing/2014/main" id="{B15F9376-FD8E-4A88-9B36-680CEC85FD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2250" y="2071688"/>
            <a:ext cx="7858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BA" altLang="sr-Latn-RS" sz="2400"/>
              <a:t>козу</a:t>
            </a:r>
            <a:endParaRPr lang="en-US" altLang="sr-Latn-RS" sz="2400"/>
          </a:p>
        </p:txBody>
      </p:sp>
      <p:sp>
        <p:nvSpPr>
          <p:cNvPr id="32" name="TextBox 23">
            <a:extLst>
              <a:ext uri="{FF2B5EF4-FFF2-40B4-BE49-F238E27FC236}">
                <a16:creationId xmlns:a16="http://schemas.microsoft.com/office/drawing/2014/main" id="{184D9E49-3D41-46D3-85A5-16FA5F6A2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1750" y="3214688"/>
            <a:ext cx="12144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BA" altLang="sr-Latn-RS" sz="2400"/>
              <a:t>крава</a:t>
            </a:r>
            <a:endParaRPr lang="en-US" altLang="sr-Latn-RS" sz="2400"/>
          </a:p>
        </p:txBody>
      </p:sp>
      <p:sp>
        <p:nvSpPr>
          <p:cNvPr id="33" name="TextBox 24">
            <a:extLst>
              <a:ext uri="{FF2B5EF4-FFF2-40B4-BE49-F238E27FC236}">
                <a16:creationId xmlns:a16="http://schemas.microsoft.com/office/drawing/2014/main" id="{EA4C416A-D99B-4A70-B075-D7D77C9936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3214688"/>
            <a:ext cx="1143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BA" altLang="sr-Latn-RS" sz="2400"/>
              <a:t>носи</a:t>
            </a:r>
            <a:endParaRPr lang="en-US" altLang="sr-Latn-RS" sz="2400"/>
          </a:p>
        </p:txBody>
      </p:sp>
      <p:sp>
        <p:nvSpPr>
          <p:cNvPr id="34" name="TextBox 25">
            <a:extLst>
              <a:ext uri="{FF2B5EF4-FFF2-40B4-BE49-F238E27FC236}">
                <a16:creationId xmlns:a16="http://schemas.microsoft.com/office/drawing/2014/main" id="{FEA6DC57-D847-4687-B3FB-EDB1984561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9375" y="3214688"/>
            <a:ext cx="12144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BA" altLang="sr-Latn-RS" sz="2400"/>
              <a:t>купус</a:t>
            </a:r>
            <a:endParaRPr lang="en-US" altLang="sr-Latn-RS" sz="2400"/>
          </a:p>
        </p:txBody>
      </p:sp>
      <p:sp>
        <p:nvSpPr>
          <p:cNvPr id="35" name="TextBox 26">
            <a:extLst>
              <a:ext uri="{FF2B5EF4-FFF2-40B4-BE49-F238E27FC236}">
                <a16:creationId xmlns:a16="http://schemas.microsoft.com/office/drawing/2014/main" id="{D4E44791-D1E7-41FD-8162-BE97B8B1A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3188" y="4357688"/>
            <a:ext cx="10715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BA" altLang="sr-Latn-RS" sz="2400"/>
              <a:t>зека</a:t>
            </a:r>
            <a:endParaRPr lang="en-US" altLang="sr-Latn-RS" sz="2400"/>
          </a:p>
        </p:txBody>
      </p:sp>
      <p:sp>
        <p:nvSpPr>
          <p:cNvPr id="36" name="TextBox 27">
            <a:extLst>
              <a:ext uri="{FF2B5EF4-FFF2-40B4-BE49-F238E27FC236}">
                <a16:creationId xmlns:a16="http://schemas.microsoft.com/office/drawing/2014/main" id="{072FBBBB-6A0F-4845-BA5F-94B8F2D01C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38" y="4357688"/>
            <a:ext cx="7858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BA" altLang="sr-Latn-RS" sz="2400"/>
              <a:t>јури</a:t>
            </a:r>
            <a:endParaRPr lang="en-US" altLang="sr-Latn-RS" sz="2400"/>
          </a:p>
        </p:txBody>
      </p:sp>
      <p:sp>
        <p:nvSpPr>
          <p:cNvPr id="37" name="TextBox 28">
            <a:extLst>
              <a:ext uri="{FF2B5EF4-FFF2-40B4-BE49-F238E27FC236}">
                <a16:creationId xmlns:a16="http://schemas.microsoft.com/office/drawing/2014/main" id="{3B36334B-8D46-4EF9-8C01-C1805D3806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9375" y="4357688"/>
            <a:ext cx="10715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BA" altLang="sr-Latn-RS" sz="2400"/>
              <a:t>млеко</a:t>
            </a:r>
            <a:endParaRPr lang="en-US" altLang="sr-Latn-RS" sz="2400"/>
          </a:p>
        </p:txBody>
      </p:sp>
      <p:sp>
        <p:nvSpPr>
          <p:cNvPr id="38" name="TextBox 29">
            <a:extLst>
              <a:ext uri="{FF2B5EF4-FFF2-40B4-BE49-F238E27FC236}">
                <a16:creationId xmlns:a16="http://schemas.microsoft.com/office/drawing/2014/main" id="{ACB0FEDD-54C9-4459-96F0-C64B2FBA15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4625" y="5500688"/>
            <a:ext cx="7858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BA" altLang="sr-Latn-RS" sz="2400"/>
              <a:t>вук</a:t>
            </a:r>
            <a:endParaRPr lang="en-US" altLang="sr-Latn-RS" sz="2400"/>
          </a:p>
        </p:txBody>
      </p:sp>
      <p:sp>
        <p:nvSpPr>
          <p:cNvPr id="39" name="TextBox 30">
            <a:extLst>
              <a:ext uri="{FF2B5EF4-FFF2-40B4-BE49-F238E27FC236}">
                <a16:creationId xmlns:a16="http://schemas.microsoft.com/office/drawing/2014/main" id="{B0DF1217-F6EB-4D4F-ABC1-74573E607D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38" y="5500688"/>
            <a:ext cx="7858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BA" altLang="sr-Latn-RS" sz="2400"/>
              <a:t>даје</a:t>
            </a:r>
            <a:endParaRPr lang="en-US" altLang="sr-Latn-RS" sz="2400"/>
          </a:p>
        </p:txBody>
      </p:sp>
      <p:sp>
        <p:nvSpPr>
          <p:cNvPr id="40" name="TextBox 31">
            <a:extLst>
              <a:ext uri="{FF2B5EF4-FFF2-40B4-BE49-F238E27FC236}">
                <a16:creationId xmlns:a16="http://schemas.microsoft.com/office/drawing/2014/main" id="{B56B2D46-4693-4433-BCA9-911EC57789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2250" y="5500688"/>
            <a:ext cx="8572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BA" altLang="sr-Latn-RS" sz="2400"/>
              <a:t>јаје</a:t>
            </a:r>
            <a:endParaRPr lang="en-US" altLang="sr-Latn-RS" sz="2400"/>
          </a:p>
        </p:txBody>
      </p:sp>
      <p:pic>
        <p:nvPicPr>
          <p:cNvPr id="41" name="Picture 2" descr="Writing Gif - GIFcen">
            <a:extLst>
              <a:ext uri="{FF2B5EF4-FFF2-40B4-BE49-F238E27FC236}">
                <a16:creationId xmlns:a16="http://schemas.microsoft.com/office/drawing/2014/main" id="{AB071FE2-4B3B-44CF-B3E5-D10FF90C72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80" y="94620"/>
            <a:ext cx="904845" cy="763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Pin by Tòn Ten on Zvieratká in 2021 | Cute gif, Animation, Animated smiley  faces">
            <a:extLst>
              <a:ext uri="{FF2B5EF4-FFF2-40B4-BE49-F238E27FC236}">
                <a16:creationId xmlns:a16="http://schemas.microsoft.com/office/drawing/2014/main" id="{891EFE94-4306-4B48-869E-C633AB93283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8022" y="690562"/>
            <a:ext cx="2762251" cy="276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Wild and Farm Animals | Baamboozle">
            <a:extLst>
              <a:ext uri="{FF2B5EF4-FFF2-40B4-BE49-F238E27FC236}">
                <a16:creationId xmlns:a16="http://schemas.microsoft.com/office/drawing/2014/main" id="{D05EFD74-A830-4D8E-96BD-1ED50CA499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62" y="3973520"/>
            <a:ext cx="2199015" cy="238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Rescued Bunnies Enjoying Cabbage For The First Time GIF by b12ftw | Gfycat">
            <a:extLst>
              <a:ext uri="{FF2B5EF4-FFF2-40B4-BE49-F238E27FC236}">
                <a16:creationId xmlns:a16="http://schemas.microsoft.com/office/drawing/2014/main" id="{4525599B-0713-41F1-A0BB-ABEB1709FF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63" y="4357310"/>
            <a:ext cx="1621975" cy="20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8" descr="The Three Billy Goats Gruff Flashcards | Quizlet">
            <a:extLst>
              <a:ext uri="{FF2B5EF4-FFF2-40B4-BE49-F238E27FC236}">
                <a16:creationId xmlns:a16="http://schemas.microsoft.com/office/drawing/2014/main" id="{73F53259-4F02-4BDD-B68C-0941D472A5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4337" y="1173256"/>
            <a:ext cx="1447101" cy="144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2" descr="transparent gifs Page 344 | WiffleGif">
            <a:extLst>
              <a:ext uri="{FF2B5EF4-FFF2-40B4-BE49-F238E27FC236}">
                <a16:creationId xmlns:a16="http://schemas.microsoft.com/office/drawing/2014/main" id="{32DF6E9D-E6CD-4E46-8ECE-C83A122A6B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1344073"/>
            <a:ext cx="1969995" cy="134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6946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podnožje 1">
            <a:extLst>
              <a:ext uri="{FF2B5EF4-FFF2-40B4-BE49-F238E27FC236}">
                <a16:creationId xmlns:a16="http://schemas.microsoft.com/office/drawing/2014/main" id="{0E5C47C1-B980-4685-8938-EC15A6F7A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ДУПАЛО МИРЈАНА ОШ" КРАЉ ПЕТАР II КАРАЂОРЂЕВИЋ"</a:t>
            </a:r>
            <a:endParaRPr lang="sr-Latn-RS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67EEA914-DBD1-4A77-A1DA-F72FFC7E6E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8813" y="2106334"/>
            <a:ext cx="37861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sr-Cyrl-BA" sz="2800" dirty="0">
                <a:solidFill>
                  <a:schemeClr val="accent2">
                    <a:lumMod val="75000"/>
                  </a:schemeClr>
                </a:solidFill>
              </a:rPr>
              <a:t> Кока носи јаје.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1187F549-978F-477E-8767-D43AF8110E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7375" y="3214688"/>
            <a:ext cx="42148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sr-Cyrl-BA" sz="2800" dirty="0">
                <a:solidFill>
                  <a:schemeClr val="accent2">
                    <a:lumMod val="75000"/>
                  </a:schemeClr>
                </a:solidFill>
              </a:rPr>
              <a:t> Крава даје млеко</a:t>
            </a:r>
            <a:r>
              <a:rPr lang="sr-Cyrl-BA" dirty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687FC66E-0262-4484-A2B4-0F7707AC86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8813" y="4429125"/>
            <a:ext cx="38576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sr-Cyrl-BA" sz="2800" dirty="0">
                <a:solidFill>
                  <a:schemeClr val="accent2">
                    <a:lumMod val="75000"/>
                  </a:schemeClr>
                </a:solidFill>
              </a:rPr>
              <a:t> Зека једе купус.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C2245BC4-20E7-4EC9-84E6-3CE3334EC2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8813" y="5548313"/>
            <a:ext cx="3429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sr-Cyrl-BA" sz="2800" dirty="0">
                <a:solidFill>
                  <a:schemeClr val="accent2">
                    <a:lumMod val="75000"/>
                  </a:schemeClr>
                </a:solidFill>
              </a:rPr>
              <a:t> Вук јури козу.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80BBDA00-729D-4673-867A-59AC7BC34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1625" y="609600"/>
            <a:ext cx="2714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sr-Cyrl-BA" altLang="sr-Latn-RS" sz="2400"/>
              <a:t> </a:t>
            </a:r>
            <a:r>
              <a:rPr lang="sr-Cyrl-BA" altLang="sr-Latn-RS" sz="2800"/>
              <a:t>Решења</a:t>
            </a:r>
            <a:r>
              <a:rPr lang="sr-Cyrl-BA" altLang="sr-Latn-RS" sz="2400"/>
              <a:t>.</a:t>
            </a:r>
            <a:endParaRPr lang="en-US" altLang="sr-Latn-RS" sz="2400"/>
          </a:p>
        </p:txBody>
      </p:sp>
      <p:pic>
        <p:nvPicPr>
          <p:cNvPr id="2050" name="Picture 2" descr="Pin by Tòn Ten on Zvieratká in 2021 | Cute gif, Animation, Animated smiley  faces">
            <a:extLst>
              <a:ext uri="{FF2B5EF4-FFF2-40B4-BE49-F238E27FC236}">
                <a16:creationId xmlns:a16="http://schemas.microsoft.com/office/drawing/2014/main" id="{7090131A-36DC-4CDE-A400-4E3AFC2F6FF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383" y="1249573"/>
            <a:ext cx="2762251" cy="276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Wild and Farm Animals | Baamboozle">
            <a:extLst>
              <a:ext uri="{FF2B5EF4-FFF2-40B4-BE49-F238E27FC236}">
                <a16:creationId xmlns:a16="http://schemas.microsoft.com/office/drawing/2014/main" id="{D3C93BBF-5C8D-418F-88D1-A5416578C80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1786" y="1941419"/>
            <a:ext cx="2199015" cy="238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scued Bunnies Enjoying Cabbage For The First Time GIF by b12ftw | Gfycat">
            <a:extLst>
              <a:ext uri="{FF2B5EF4-FFF2-40B4-BE49-F238E27FC236}">
                <a16:creationId xmlns:a16="http://schemas.microsoft.com/office/drawing/2014/main" id="{B4FDA34E-2C59-4A6C-BA25-BFAFAA9B41A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536" y="3738144"/>
            <a:ext cx="238125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he Three Billy Goats Gruff Flashcards | Quizlet">
            <a:extLst>
              <a:ext uri="{FF2B5EF4-FFF2-40B4-BE49-F238E27FC236}">
                <a16:creationId xmlns:a16="http://schemas.microsoft.com/office/drawing/2014/main" id="{6AB51F09-C472-4DE1-B107-E7DB7CEA3A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688" y="-199464"/>
            <a:ext cx="1969994" cy="1969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transparent gifs Page 344 | WiffleGif">
            <a:extLst>
              <a:ext uri="{FF2B5EF4-FFF2-40B4-BE49-F238E27FC236}">
                <a16:creationId xmlns:a16="http://schemas.microsoft.com/office/drawing/2014/main" id="{C210EDF4-BFD5-4461-9DBB-E010111B041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185" y="-156395"/>
            <a:ext cx="2762251" cy="188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3923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theme/theme1.xml><?xml version="1.0" encoding="utf-8"?>
<a:theme xmlns:a="http://schemas.openxmlformats.org/drawingml/2006/main" name="1_Tem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620</TotalTime>
  <Words>315</Words>
  <Application>Microsoft Office PowerPoint</Application>
  <PresentationFormat>Široki ekran</PresentationFormat>
  <Paragraphs>100</Paragraphs>
  <Slides>11</Slides>
  <Notes>0</Notes>
  <HiddenSlides>0</HiddenSlides>
  <MMClips>0</MMClips>
  <ScaleCrop>false</ScaleCrop>
  <HeadingPairs>
    <vt:vector size="6" baseType="variant">
      <vt:variant>
        <vt:lpstr>Korišćeni fontovi</vt:lpstr>
      </vt:variant>
      <vt:variant>
        <vt:i4>7</vt:i4>
      </vt:variant>
      <vt:variant>
        <vt:lpstr>Tema</vt:lpstr>
      </vt:variant>
      <vt:variant>
        <vt:i4>2</vt:i4>
      </vt:variant>
      <vt:variant>
        <vt:lpstr>Naslovi slajdova</vt:lpstr>
      </vt:variant>
      <vt:variant>
        <vt:i4>11</vt:i4>
      </vt:variant>
    </vt:vector>
  </HeadingPairs>
  <TitlesOfParts>
    <vt:vector size="20" baseType="lpstr">
      <vt:lpstr>Arial</vt:lpstr>
      <vt:lpstr>Bahnschrift</vt:lpstr>
      <vt:lpstr>Calibri</vt:lpstr>
      <vt:lpstr>Calibri Light</vt:lpstr>
      <vt:lpstr>Corbel</vt:lpstr>
      <vt:lpstr>Gill Sans MT</vt:lpstr>
      <vt:lpstr>Wingdings</vt:lpstr>
      <vt:lpstr>1_Tema Office</vt:lpstr>
      <vt:lpstr>Tema Office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Дупало Мирјана</dc:creator>
  <cp:lastModifiedBy>Дупало Мирјана</cp:lastModifiedBy>
  <cp:revision>35</cp:revision>
  <dcterms:created xsi:type="dcterms:W3CDTF">2021-09-18T07:26:39Z</dcterms:created>
  <dcterms:modified xsi:type="dcterms:W3CDTF">2021-09-26T16:52:40Z</dcterms:modified>
</cp:coreProperties>
</file>