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66" r:id="rId4"/>
    <p:sldId id="268" r:id="rId5"/>
    <p:sldId id="269" r:id="rId6"/>
    <p:sldId id="256" r:id="rId7"/>
    <p:sldId id="270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E74-97F1-4C6C-A188-E37F8BEA0B49}" type="datetime1">
              <a:rPr lang="fr-FR" smtClean="0"/>
              <a:t>02/10/2021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5283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FAF0-0EBD-4081-B708-B612E99D0D14}" type="datetime1">
              <a:rPr lang="fr-FR" smtClean="0"/>
              <a:t>02/10/2021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1452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807F-20A6-409B-80E3-481D2C56E124}" type="datetime1">
              <a:rPr lang="fr-FR" smtClean="0"/>
              <a:t>02/10/2021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8714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3760B-C983-44C9-BCC6-EF2556931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447AA8-F6A2-41FE-A7AA-095587A64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7E1B614-3745-458E-AC90-32408C20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C9EE2E7-B3F6-4460-9166-C93B7689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327B8E9-49A7-4E60-AE35-F0D064F8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4975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DFC06D-E8E3-4C9F-9BBD-AF868F5F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CDE9E83-B1AA-439B-9181-1CC34B82F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81D2D69D-6196-4193-B65F-EEB66D86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D4A321B-42D6-4E93-937B-80FC68FD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57A09D9-2927-4C82-8826-13EBCE8E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68409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0F790A-3D5F-4BDE-BE65-77CD8AFF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B65C17E-A7A4-4535-A89B-7B46645C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685A8B0-CC73-42A3-8170-D70E4095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2FB4CD2-8A7F-4E80-9170-CABD1ECF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DF71E2B-0EC1-4A58-BD73-C8DF0DCC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9002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7EE011-921C-44D3-B2AC-3212BBC8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2CE089F-86C9-4990-A965-8D3945439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AEE6EFF-3156-4698-B337-3D2CB4104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5283B671-06FD-4B9E-9D9A-9F9DD8B3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2.10.2021.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746D849D-6DA4-4956-8D08-28169791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3A430C21-CF40-4E9F-BCE1-D725655B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29586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D899A6-458C-4298-B314-0310D093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F923A2A-5A27-4824-8ACD-CF739EFD3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3D491409-9A4F-47E5-9C9D-1D800DDE4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EC01C72-6E0A-4216-A307-6B9E9AC2F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6A7F37DC-70E4-4F00-BB51-6647FA18F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40EEAAC-303F-458B-8BEC-0B847ACB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2.10.2021.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C0048639-1E9D-43A4-949D-C676C2A7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FB225240-C51A-4B6B-BB39-122D57A0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644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5E1E0-9249-47C7-9715-7B5D5AF3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F1BA616F-BB1F-4ECC-B6DE-B8FCD730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2.10.2021.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D1B52AF-E021-4D94-B6AC-A3EB4258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1ED9D36-F5FA-43C3-AAE9-37F44E3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376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7709EAF7-ED79-45F2-AAB8-C433903C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2.10.2021.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EC003362-A6AD-44C7-BA11-683C3FE9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86CACE6B-2CDE-4E50-97F7-1ADC3646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7314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DCC699-5809-4B47-A8A6-AD0E5422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6E1CC67-D158-4501-9749-A4A30AA18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85B79C1C-B164-44EA-B867-47433E433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35EEE7DF-B4C0-4946-BFDE-04DBB2E9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2.10.2021.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F2FE010-00B7-47C4-BF24-FBCFBA93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745F289D-8B57-4991-9609-9CC84B06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624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AF4-69B8-47AA-BD6E-149E1E263CC7}" type="datetime1">
              <a:rPr lang="fr-FR" smtClean="0"/>
              <a:t>02/10/2021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4565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EF587C-7ED2-41F0-933F-4F82B38B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9E1DE83E-4F25-4214-93DC-19657CA79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969B564-BF06-48C1-915C-B166309D9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1EA31F41-74A0-4135-88AB-EE5A3933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2.10.2021.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23F19C05-2B27-4805-A884-FF2842C3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16F5D0EF-91C8-4A68-B863-4C2BDDC4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5933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62A64-B3C0-4EE6-BBAC-42DCCF52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9D9632F-313B-4E6E-8773-B4BE2A138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36BF2E6-3A8E-4F97-AEEF-A8DC93E9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C9FBA18-816A-4BC7-BBD2-54BA07AD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38F0B87-E78F-4053-AAF2-0123C2C9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683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22BB698D-87CD-4687-8FBA-A9C173DAB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2FAE5F18-FCF1-45F0-9D68-C1114E6DB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D37614D-801E-4E2C-B8AB-FA7E8994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10FBB31-5213-4403-B94C-74ACEF9D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05E79FD-2348-4BC3-9BF3-1E4736D9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717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428F-6CB9-4AD6-880E-FEAFFB13D2F3}" type="datetime1">
              <a:rPr lang="fr-FR" smtClean="0"/>
              <a:t>02/10/2021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336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B794-F7D6-4198-856C-82C71BD3F594}" type="datetime1">
              <a:rPr lang="fr-FR" smtClean="0"/>
              <a:t>02/10/2021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5438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3ABE-578A-4D21-A817-89785F6237EE}" type="datetime1">
              <a:rPr lang="fr-FR" smtClean="0"/>
              <a:t>02/10/2021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599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94E1-DFBE-4F12-BFFA-71B5801E5107}" type="datetime1">
              <a:rPr lang="fr-FR" smtClean="0"/>
              <a:t>02/10/2021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22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BA39-C2B2-4189-8814-3C2E681C7803}" type="datetime1">
              <a:rPr lang="fr-FR" smtClean="0"/>
              <a:t>02/10/2021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1070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9D69-850D-4219-ACF9-A8AAAED12DDE}" type="datetime1">
              <a:rPr lang="fr-FR" smtClean="0"/>
              <a:t>02/10/2021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6734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EF76-A06D-41DC-99F5-37A6C515082A}" type="datetime1">
              <a:rPr lang="fr-FR" smtClean="0"/>
              <a:t>02/10/2021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83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6395-EE54-4939-979D-3F2A4D54539B}" type="datetime1">
              <a:rPr lang="fr-FR" smtClean="0"/>
              <a:t>02/10/2021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292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EA959106-6331-443C-BBDD-7BC5BF15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031CCD3-F71D-4917-B086-A6DF2414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E60E3C9-4740-4AC8-AAC8-39903A89C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E58B4-4ED7-4CCC-88FC-5FA04C52108B}" type="datetimeFigureOut">
              <a:rPr lang="sr-Latn-RS" smtClean="0"/>
              <a:t>2.10.2021.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F47698F-23B3-4AA5-98BC-3A0552386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8D5D1FD4-C4DB-41D7-B6D8-5CAA8E274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9598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09" y="4235224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</a:t>
            </a:r>
            <a:r>
              <a:rPr kumimoji="0" lang="sr-Cyrl-R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37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3" y="1929006"/>
            <a:ext cx="5118269" cy="16658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2" y="1650668"/>
            <a:ext cx="1579433" cy="194421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B8C037A-D221-439D-BBDD-FE59196A3A8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2" y="3668538"/>
            <a:ext cx="3181794" cy="3115110"/>
          </a:xfrm>
          <a:prstGeom prst="rect">
            <a:avLst/>
          </a:prstGeom>
        </p:spPr>
      </p:pic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728A005-87AE-4CB5-9302-E76B3F28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DA8ED320-D2B8-42DF-A43C-EFC99C356F0B}"/>
              </a:ext>
            </a:extLst>
          </p:cNvPr>
          <p:cNvSpPr txBox="1"/>
          <p:nvPr/>
        </p:nvSpPr>
        <p:spPr>
          <a:xfrm>
            <a:off x="9173980" y="5021705"/>
            <a:ext cx="248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ИДЕЈА интернет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40">
        <p15:prstTrans prst="peelOff"/>
      </p:transition>
    </mc:Choice>
    <mc:Fallback xmlns="">
      <p:transition spd="slow" advTm="47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A0054F8-D86C-4FA0-BE7D-7B462509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16C7C4B-5025-4B6F-A03B-3F76CA146AF7}"/>
              </a:ext>
            </a:extLst>
          </p:cNvPr>
          <p:cNvSpPr txBox="1"/>
          <p:nvPr/>
        </p:nvSpPr>
        <p:spPr>
          <a:xfrm>
            <a:off x="4252984" y="1065208"/>
            <a:ext cx="1428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Аа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11270CE-0C9E-4C19-B25E-7D31BA06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547" y="1851021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Мм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7661DF9-1D3E-4F2C-B09E-7D6A3E283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72" y="2636833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Бб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916E3C8-6EED-47BF-AE83-55F85B2979CB}"/>
              </a:ext>
            </a:extLst>
          </p:cNvPr>
          <p:cNvSpPr txBox="1"/>
          <p:nvPr/>
        </p:nvSpPr>
        <p:spPr>
          <a:xfrm>
            <a:off x="5538859" y="3279771"/>
            <a:ext cx="114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Шш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0728E17-8D97-401D-939E-21E3409F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3422646"/>
            <a:ext cx="77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Фф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D5B92F0-63B4-4759-BC03-059A5A31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149383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Сс</a:t>
            </a:r>
            <a:endParaRPr kumimoji="0" lang="en-US" altLang="sr-Latn-RS" sz="6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781C8AA-CF3D-4955-B52A-2EF3D6CFE307}"/>
              </a:ext>
            </a:extLst>
          </p:cNvPr>
          <p:cNvSpPr txBox="1"/>
          <p:nvPr/>
        </p:nvSpPr>
        <p:spPr>
          <a:xfrm>
            <a:off x="4181547" y="4779958"/>
            <a:ext cx="857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554B910-926B-414D-A772-BEC966D2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97" y="3494083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Лл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5EA27E6-7C1F-428D-8FB7-D1C116F80D9E}"/>
              </a:ext>
            </a:extLst>
          </p:cNvPr>
          <p:cNvSpPr txBox="1"/>
          <p:nvPr/>
        </p:nvSpPr>
        <p:spPr>
          <a:xfrm>
            <a:off x="6253234" y="4494208"/>
            <a:ext cx="928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Џџ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A493A67C-2214-4FA2-9C5B-BAC479EF1DAA}"/>
              </a:ext>
            </a:extLst>
          </p:cNvPr>
          <p:cNvSpPr txBox="1"/>
          <p:nvPr/>
        </p:nvSpPr>
        <p:spPr>
          <a:xfrm>
            <a:off x="8182047" y="4565646"/>
            <a:ext cx="714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11CCC55D-BE1C-4FA3-A3A4-DB00D00FA136}"/>
              </a:ext>
            </a:extLst>
          </p:cNvPr>
          <p:cNvSpPr txBox="1"/>
          <p:nvPr/>
        </p:nvSpPr>
        <p:spPr>
          <a:xfrm>
            <a:off x="10253734" y="44227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Ђђ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737C9C1-546E-4586-B847-4A6EE5C47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59" y="993771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79AD5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Цц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79AD5F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74FD7AC-B397-405F-97B3-151E88B9D17F}"/>
              </a:ext>
            </a:extLst>
          </p:cNvPr>
          <p:cNvSpPr txBox="1"/>
          <p:nvPr/>
        </p:nvSpPr>
        <p:spPr>
          <a:xfrm>
            <a:off x="9182172" y="4922833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55093087-4423-426C-99A3-A4F9D029A3A3}"/>
              </a:ext>
            </a:extLst>
          </p:cNvPr>
          <p:cNvSpPr txBox="1"/>
          <p:nvPr/>
        </p:nvSpPr>
        <p:spPr>
          <a:xfrm>
            <a:off x="9825109" y="2065333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Љљ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C79BDE49-A12C-4076-A07D-C3FD2F7BD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359" y="2994021"/>
            <a:ext cx="785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40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Вв</a:t>
            </a:r>
            <a:endParaRPr kumimoji="0" lang="en-US" altLang="sr-Latn-RS" sz="4000" b="0" i="0" u="none" strike="noStrike" kern="1200" cap="none" spc="0" normalizeH="0" baseline="0" noProof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C4A025F-472A-4059-8971-8ED8833FE84C}"/>
              </a:ext>
            </a:extLst>
          </p:cNvPr>
          <p:cNvSpPr txBox="1"/>
          <p:nvPr/>
        </p:nvSpPr>
        <p:spPr>
          <a:xfrm>
            <a:off x="10253734" y="1350958"/>
            <a:ext cx="1000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Њњ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7797A48C-DF58-473D-B9ED-9A3EDEF1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172" y="5851521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Рр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79F649CA-5EAC-49D9-AA82-404960C93B9C}"/>
              </a:ext>
            </a:extLst>
          </p:cNvPr>
          <p:cNvSpPr txBox="1"/>
          <p:nvPr/>
        </p:nvSpPr>
        <p:spPr>
          <a:xfrm>
            <a:off x="6824734" y="5422896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CD89F3A1-2B59-4D2C-BAC6-B1FC00993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359" y="5565771"/>
            <a:ext cx="1214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Дд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1A2164C6-098B-44DA-99A8-369B20A64C8D}"/>
              </a:ext>
            </a:extLst>
          </p:cNvPr>
          <p:cNvSpPr txBox="1"/>
          <p:nvPr/>
        </p:nvSpPr>
        <p:spPr>
          <a:xfrm>
            <a:off x="8182047" y="5708646"/>
            <a:ext cx="785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Јј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10066DF8-AEF1-4F23-AEC0-FC5067EE3DFE}"/>
              </a:ext>
            </a:extLst>
          </p:cNvPr>
          <p:cNvSpPr txBox="1"/>
          <p:nvPr/>
        </p:nvSpPr>
        <p:spPr>
          <a:xfrm>
            <a:off x="8610672" y="3851271"/>
            <a:ext cx="7858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Ее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A263189A-528B-4E50-9683-BF311A9C3367}"/>
              </a:ext>
            </a:extLst>
          </p:cNvPr>
          <p:cNvSpPr txBox="1"/>
          <p:nvPr/>
        </p:nvSpPr>
        <p:spPr>
          <a:xfrm>
            <a:off x="10110859" y="422271"/>
            <a:ext cx="1285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Жж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D1D53E7E-9492-4C5D-9270-1C2EA31E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047" y="2422521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Гг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25A91778-9C76-4B1E-86CB-0EFD7356D140}"/>
              </a:ext>
            </a:extLst>
          </p:cNvPr>
          <p:cNvSpPr txBox="1"/>
          <p:nvPr/>
        </p:nvSpPr>
        <p:spPr>
          <a:xfrm>
            <a:off x="4467297" y="3922708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AE266F26-FD5E-4914-93C7-AD6769215316}"/>
              </a:ext>
            </a:extLst>
          </p:cNvPr>
          <p:cNvSpPr txBox="1"/>
          <p:nvPr/>
        </p:nvSpPr>
        <p:spPr>
          <a:xfrm>
            <a:off x="5967484" y="2493958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A5E51DCC-73FC-48B1-872C-40B06C6EC03B}"/>
              </a:ext>
            </a:extLst>
          </p:cNvPr>
          <p:cNvSpPr txBox="1"/>
          <p:nvPr/>
        </p:nvSpPr>
        <p:spPr>
          <a:xfrm>
            <a:off x="8682109" y="27082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4068D96E-003D-40AA-B2FB-CAD3D114E919}"/>
              </a:ext>
            </a:extLst>
          </p:cNvPr>
          <p:cNvSpPr txBox="1"/>
          <p:nvPr/>
        </p:nvSpPr>
        <p:spPr>
          <a:xfrm>
            <a:off x="10325172" y="2922583"/>
            <a:ext cx="9286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Зз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E381A30E-880C-474C-B830-B10060B401A2}"/>
              </a:ext>
            </a:extLst>
          </p:cNvPr>
          <p:cNvSpPr txBox="1"/>
          <p:nvPr/>
        </p:nvSpPr>
        <p:spPr>
          <a:xfrm>
            <a:off x="7324797" y="565146"/>
            <a:ext cx="785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Ћћ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id="{A2234024-56AB-4F1E-867A-72806AE3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859" y="3636958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Тт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D4D8EDC4-C8CF-4609-BA26-21E8F8C1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84" y="136521"/>
            <a:ext cx="78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Уу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09B007D3-0155-480B-A224-5DF3992B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609" y="1065208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Хх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8310F35E-A35A-4029-A800-42D3D7124615}"/>
              </a:ext>
            </a:extLst>
          </p:cNvPr>
          <p:cNvSpPr/>
          <p:nvPr/>
        </p:nvSpPr>
        <p:spPr>
          <a:xfrm>
            <a:off x="357826" y="209546"/>
            <a:ext cx="688600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5-Point Star 39">
            <a:extLst>
              <a:ext uri="{FF2B5EF4-FFF2-40B4-BE49-F238E27FC236}">
                <a16:creationId xmlns:a16="http://schemas.microsoft.com/office/drawing/2014/main" id="{8A6EBF84-BAE9-4D23-9AF3-5FAD692E41A4}"/>
              </a:ext>
            </a:extLst>
          </p:cNvPr>
          <p:cNvSpPr/>
          <p:nvPr/>
        </p:nvSpPr>
        <p:spPr>
          <a:xfrm>
            <a:off x="3967212" y="5851538"/>
            <a:ext cx="500066" cy="500066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5-Point Star 41">
            <a:extLst>
              <a:ext uri="{FF2B5EF4-FFF2-40B4-BE49-F238E27FC236}">
                <a16:creationId xmlns:a16="http://schemas.microsoft.com/office/drawing/2014/main" id="{D230AD60-4B1E-4060-9F12-385FD3185C5B}"/>
              </a:ext>
            </a:extLst>
          </p:cNvPr>
          <p:cNvSpPr/>
          <p:nvPr/>
        </p:nvSpPr>
        <p:spPr>
          <a:xfrm>
            <a:off x="9325047" y="279396"/>
            <a:ext cx="500062" cy="50006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5-Point Star 42">
            <a:extLst>
              <a:ext uri="{FF2B5EF4-FFF2-40B4-BE49-F238E27FC236}">
                <a16:creationId xmlns:a16="http://schemas.microsoft.com/office/drawing/2014/main" id="{5D561FD0-FB89-46B5-9669-A12E6CE912A2}"/>
              </a:ext>
            </a:extLst>
          </p:cNvPr>
          <p:cNvSpPr/>
          <p:nvPr/>
        </p:nvSpPr>
        <p:spPr>
          <a:xfrm>
            <a:off x="4119612" y="2646352"/>
            <a:ext cx="500066" cy="500066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5-Point Star 43">
            <a:extLst>
              <a:ext uri="{FF2B5EF4-FFF2-40B4-BE49-F238E27FC236}">
                <a16:creationId xmlns:a16="http://schemas.microsoft.com/office/drawing/2014/main" id="{D1FC521A-17D2-4D09-98F6-61E18C744484}"/>
              </a:ext>
            </a:extLst>
          </p:cNvPr>
          <p:cNvSpPr/>
          <p:nvPr/>
        </p:nvSpPr>
        <p:spPr>
          <a:xfrm>
            <a:off x="9182186" y="58515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5-Point Star 44">
            <a:extLst>
              <a:ext uri="{FF2B5EF4-FFF2-40B4-BE49-F238E27FC236}">
                <a16:creationId xmlns:a16="http://schemas.microsoft.com/office/drawing/2014/main" id="{2C319BE3-962E-4924-A607-E37A0873BCC3}"/>
              </a:ext>
            </a:extLst>
          </p:cNvPr>
          <p:cNvSpPr/>
          <p:nvPr/>
        </p:nvSpPr>
        <p:spPr>
          <a:xfrm>
            <a:off x="6896170" y="2994018"/>
            <a:ext cx="500066" cy="50006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5-Point Star 45">
            <a:extLst>
              <a:ext uri="{FF2B5EF4-FFF2-40B4-BE49-F238E27FC236}">
                <a16:creationId xmlns:a16="http://schemas.microsoft.com/office/drawing/2014/main" id="{963EDDC7-E47A-40AE-99F7-90817F869E20}"/>
              </a:ext>
            </a:extLst>
          </p:cNvPr>
          <p:cNvSpPr/>
          <p:nvPr/>
        </p:nvSpPr>
        <p:spPr>
          <a:xfrm>
            <a:off x="3824336" y="22796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5-Point Star 47">
            <a:extLst>
              <a:ext uri="{FF2B5EF4-FFF2-40B4-BE49-F238E27FC236}">
                <a16:creationId xmlns:a16="http://schemas.microsoft.com/office/drawing/2014/main" id="{A70F0597-36F7-4016-A8B5-CB33C2D845F4}"/>
              </a:ext>
            </a:extLst>
          </p:cNvPr>
          <p:cNvSpPr/>
          <p:nvPr/>
        </p:nvSpPr>
        <p:spPr>
          <a:xfrm>
            <a:off x="9610797" y="2851146"/>
            <a:ext cx="500062" cy="50006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5-Point Star 48">
            <a:extLst>
              <a:ext uri="{FF2B5EF4-FFF2-40B4-BE49-F238E27FC236}">
                <a16:creationId xmlns:a16="http://schemas.microsoft.com/office/drawing/2014/main" id="{25A9AA0C-9B10-4E29-B136-72D39039D9CC}"/>
              </a:ext>
            </a:extLst>
          </p:cNvPr>
          <p:cNvSpPr/>
          <p:nvPr/>
        </p:nvSpPr>
        <p:spPr>
          <a:xfrm>
            <a:off x="5610297" y="4208458"/>
            <a:ext cx="500062" cy="50006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riting Gif - GIFcen">
            <a:extLst>
              <a:ext uri="{FF2B5EF4-FFF2-40B4-BE49-F238E27FC236}">
                <a16:creationId xmlns:a16="http://schemas.microsoft.com/office/drawing/2014/main" id="{98C6BBC9-DB37-4588-B071-EC3E8D5F04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" y="1701808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8 Eprica">
            <a:hlinkClick r:id="" action="ppaction://media"/>
            <a:extLst>
              <a:ext uri="{FF2B5EF4-FFF2-40B4-BE49-F238E27FC236}">
                <a16:creationId xmlns:a16="http://schemas.microsoft.com/office/drawing/2014/main" id="{F98F02D1-A4BC-4E54-95BB-548474D1AC2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2109" y="346471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82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4">
        <p15:prstTrans prst="peelOff"/>
      </p:transition>
    </mc:Choice>
    <mc:Fallback xmlns="">
      <p:transition spd="slow" advTm="7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92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D59E95A-824A-462B-9D7D-790D645A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D161A33F-3903-42D4-BCD2-34953FEE2522}"/>
              </a:ext>
            </a:extLst>
          </p:cNvPr>
          <p:cNvSpPr/>
          <p:nvPr/>
        </p:nvSpPr>
        <p:spPr>
          <a:xfrm>
            <a:off x="2101543" y="263278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B20E2DA8-B667-4B52-B46F-D61D496A0C10}"/>
              </a:ext>
            </a:extLst>
          </p:cNvPr>
          <p:cNvSpPr/>
          <p:nvPr/>
        </p:nvSpPr>
        <p:spPr>
          <a:xfrm>
            <a:off x="2101543" y="463303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90B111EB-0EB5-40FC-A0A7-21A4D461F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1843"/>
            <a:ext cx="69603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Велико и мало слово      </a:t>
            </a:r>
            <a:r>
              <a:rPr lang="sr-Cyrl-BA" altLang="sr-Latn-RS" sz="6000" noProof="0" dirty="0">
                <a:solidFill>
                  <a:srgbClr val="C00000"/>
                </a:solidFill>
                <a:latin typeface="Corbel" panose="020B0503020204020204" pitchFamily="34" charset="0"/>
              </a:rPr>
              <a:t>Е</a:t>
            </a:r>
            <a:r>
              <a:rPr kumimoji="0" lang="sr-Cyrl-BA" altLang="sr-Latn-R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sr-Cyrl-BA" altLang="sr-Latn-RS" sz="6000" noProof="0" dirty="0">
                <a:solidFill>
                  <a:srgbClr val="C00000"/>
                </a:solidFill>
                <a:latin typeface="Corbel" panose="020B0503020204020204" pitchFamily="34" charset="0"/>
              </a:rPr>
              <a:t>  </a:t>
            </a:r>
            <a:r>
              <a:rPr lang="sr-Cyrl-BA" altLang="sr-Latn-RS" sz="6000" noProof="0" dirty="0" err="1">
                <a:solidFill>
                  <a:srgbClr val="C00000"/>
                </a:solidFill>
                <a:latin typeface="Corbel" panose="020B0503020204020204" pitchFamily="34" charset="0"/>
              </a:rPr>
              <a:t>е</a:t>
            </a:r>
            <a:endParaRPr kumimoji="0" lang="en-US" altLang="sr-Latn-R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3C2B9BAC-29D9-408F-A4FD-048DF7828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05" y="3977394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 err="1">
                <a:solidFill>
                  <a:prstClr val="black"/>
                </a:solidFill>
                <a:cs typeface="Arial" panose="020B0604020202020204" pitchFamily="34" charset="0"/>
              </a:rPr>
              <a:t>хл</a:t>
            </a:r>
            <a:r>
              <a:rPr lang="sr-Cyrl-BA" altLang="sr-Latn-RS" dirty="0" err="1"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  <a:r>
              <a:rPr lang="sr-Cyrl-BA" altLang="sr-Latn-RS" dirty="0" err="1">
                <a:solidFill>
                  <a:prstClr val="black"/>
                </a:solidFill>
                <a:cs typeface="Arial" panose="020B0604020202020204" pitchFamily="34" charset="0"/>
              </a:rPr>
              <a:t>б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DBF75BFC-FEF7-4901-904B-396E2E95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105" y="3977394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 err="1">
                <a:solidFill>
                  <a:prstClr val="black"/>
                </a:solidFill>
                <a:cs typeface="Arial" panose="020B0604020202020204" pitchFamily="34" charset="0"/>
              </a:rPr>
              <a:t>мл</a:t>
            </a:r>
            <a:r>
              <a:rPr lang="sr-Cyrl-BA" altLang="sr-Latn-RS" dirty="0" err="1"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  <a:r>
              <a:rPr lang="sr-Cyrl-BA" altLang="sr-Latn-RS" dirty="0" err="1">
                <a:solidFill>
                  <a:prstClr val="black"/>
                </a:solidFill>
                <a:cs typeface="Arial" panose="020B0604020202020204" pitchFamily="34" charset="0"/>
              </a:rPr>
              <a:t>ко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B705B49D-AA75-45C5-A930-FC95C95D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79" y="3990094"/>
            <a:ext cx="1233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ш</a:t>
            </a:r>
            <a:r>
              <a:rPr lang="sr-Cyrl-BA" altLang="sr-Latn-RS" noProof="0" dirty="0" err="1"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  <a:r>
              <a:rPr lang="sr-Cyrl-BA" altLang="sr-Latn-RS" noProof="0" dirty="0" err="1">
                <a:solidFill>
                  <a:prstClr val="black"/>
                </a:solidFill>
                <a:cs typeface="Arial" panose="020B0604020202020204" pitchFamily="34" charset="0"/>
              </a:rPr>
              <a:t>шир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82914C80-5C28-4A68-8175-70506863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355" y="5977644"/>
            <a:ext cx="1071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дугм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32016FDF-ED4E-42E2-87A9-E4570780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043" y="5990344"/>
            <a:ext cx="1071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 err="1">
                <a:solidFill>
                  <a:prstClr val="black"/>
                </a:solidFill>
                <a:cs typeface="Arial" panose="020B0604020202020204" pitchFamily="34" charset="0"/>
              </a:rPr>
              <a:t>сунц</a:t>
            </a: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95CDF47D-3AF9-4F00-AD28-F1BD5E5BC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105" y="5977644"/>
            <a:ext cx="132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банан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Straight Arrow Connector 40">
            <a:extLst>
              <a:ext uri="{FF2B5EF4-FFF2-40B4-BE49-F238E27FC236}">
                <a16:creationId xmlns:a16="http://schemas.microsoft.com/office/drawing/2014/main" id="{1E3E0CA4-2928-49B3-9D0D-3DB001E370D7}"/>
              </a:ext>
            </a:extLst>
          </p:cNvPr>
          <p:cNvCxnSpPr>
            <a:cxnSpLocks/>
          </p:cNvCxnSpPr>
          <p:nvPr/>
        </p:nvCxnSpPr>
        <p:spPr>
          <a:xfrm>
            <a:off x="4321902" y="190641"/>
            <a:ext cx="0" cy="4204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44">
            <a:extLst>
              <a:ext uri="{FF2B5EF4-FFF2-40B4-BE49-F238E27FC236}">
                <a16:creationId xmlns:a16="http://schemas.microsoft.com/office/drawing/2014/main" id="{73013B9A-D965-4A23-B497-AD2EEE134FCA}"/>
              </a:ext>
            </a:extLst>
          </p:cNvPr>
          <p:cNvCxnSpPr>
            <a:cxnSpLocks/>
          </p:cNvCxnSpPr>
          <p:nvPr/>
        </p:nvCxnSpPr>
        <p:spPr>
          <a:xfrm>
            <a:off x="4446626" y="83439"/>
            <a:ext cx="334459" cy="641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49">
            <a:extLst>
              <a:ext uri="{FF2B5EF4-FFF2-40B4-BE49-F238E27FC236}">
                <a16:creationId xmlns:a16="http://schemas.microsoft.com/office/drawing/2014/main" id="{0BE16FEF-0B76-4003-97C8-4F9CC7DBA428}"/>
              </a:ext>
            </a:extLst>
          </p:cNvPr>
          <p:cNvCxnSpPr>
            <a:cxnSpLocks/>
          </p:cNvCxnSpPr>
          <p:nvPr/>
        </p:nvCxnSpPr>
        <p:spPr>
          <a:xfrm>
            <a:off x="4526331" y="556760"/>
            <a:ext cx="277681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44">
            <a:extLst>
              <a:ext uri="{FF2B5EF4-FFF2-40B4-BE49-F238E27FC236}">
                <a16:creationId xmlns:a16="http://schemas.microsoft.com/office/drawing/2014/main" id="{39C693F7-2823-40B2-8112-CDF2517D000C}"/>
              </a:ext>
            </a:extLst>
          </p:cNvPr>
          <p:cNvCxnSpPr>
            <a:cxnSpLocks/>
          </p:cNvCxnSpPr>
          <p:nvPr/>
        </p:nvCxnSpPr>
        <p:spPr>
          <a:xfrm>
            <a:off x="4484196" y="305327"/>
            <a:ext cx="319816" cy="0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rved Right Arrow 38">
            <a:extLst>
              <a:ext uri="{FF2B5EF4-FFF2-40B4-BE49-F238E27FC236}">
                <a16:creationId xmlns:a16="http://schemas.microsoft.com/office/drawing/2014/main" id="{F24CFE79-BE14-4389-BAD1-22E74E1859F9}"/>
              </a:ext>
            </a:extLst>
          </p:cNvPr>
          <p:cNvSpPr/>
          <p:nvPr/>
        </p:nvSpPr>
        <p:spPr>
          <a:xfrm>
            <a:off x="5086536" y="240658"/>
            <a:ext cx="346752" cy="609936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36" name="Straight Arrow Connector 44">
            <a:extLst>
              <a:ext uri="{FF2B5EF4-FFF2-40B4-BE49-F238E27FC236}">
                <a16:creationId xmlns:a16="http://schemas.microsoft.com/office/drawing/2014/main" id="{D22B7FB0-BF0E-41AC-B7E0-D46EF950C668}"/>
              </a:ext>
            </a:extLst>
          </p:cNvPr>
          <p:cNvCxnSpPr>
            <a:cxnSpLocks/>
          </p:cNvCxnSpPr>
          <p:nvPr/>
        </p:nvCxnSpPr>
        <p:spPr>
          <a:xfrm>
            <a:off x="5398014" y="529995"/>
            <a:ext cx="334459" cy="641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7">
            <a:extLst>
              <a:ext uri="{FF2B5EF4-FFF2-40B4-BE49-F238E27FC236}">
                <a16:creationId xmlns:a16="http://schemas.microsoft.com/office/drawing/2014/main" id="{3082DCD1-7910-4565-890B-5820C045C0E6}"/>
              </a:ext>
            </a:extLst>
          </p:cNvPr>
          <p:cNvSpPr/>
          <p:nvPr/>
        </p:nvSpPr>
        <p:spPr>
          <a:xfrm>
            <a:off x="3480179" y="793048"/>
            <a:ext cx="4037156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2965C095-2E15-4051-9909-4512BD53A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780" y="2131310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  <a:r>
              <a:rPr lang="sr-Cyrl-BA" altLang="sr-Latn-RS" dirty="0">
                <a:cs typeface="Arial" panose="020B0604020202020204" pitchFamily="34" charset="0"/>
              </a:rPr>
              <a:t>ксер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pic>
        <p:nvPicPr>
          <p:cNvPr id="40" name="Picture 35">
            <a:extLst>
              <a:ext uri="{FF2B5EF4-FFF2-40B4-BE49-F238E27FC236}">
                <a16:creationId xmlns:a16="http://schemas.microsoft.com/office/drawing/2014/main" id="{DC807C4D-34F4-4E08-A69A-851D445AD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43" y="906650"/>
            <a:ext cx="1071563" cy="121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1 The Little Red Hen | Baamboozle">
            <a:extLst>
              <a:ext uri="{FF2B5EF4-FFF2-40B4-BE49-F238E27FC236}">
                <a16:creationId xmlns:a16="http://schemas.microsoft.com/office/drawing/2014/main" id="{BBE5ABEA-1B09-4C6C-8FC2-AD6C3CE4A6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43" y="2472685"/>
            <a:ext cx="1623288" cy="16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ave some milk | Motion design animation, Motion graphics gif, Motion  graphics inspiration">
            <a:extLst>
              <a:ext uri="{FF2B5EF4-FFF2-40B4-BE49-F238E27FC236}">
                <a16:creationId xmlns:a16="http://schemas.microsoft.com/office/drawing/2014/main" id="{A2AF1D52-0D78-4E2B-965D-5C7DF64165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C516"/>
              </a:clrFrom>
              <a:clrTo>
                <a:srgbClr val="FFC5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18" y="2524063"/>
            <a:ext cx="2275909" cy="17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hristmas Chronicles Movie | Baamboozle">
            <a:extLst>
              <a:ext uri="{FF2B5EF4-FFF2-40B4-BE49-F238E27FC236}">
                <a16:creationId xmlns:a16="http://schemas.microsoft.com/office/drawing/2014/main" id="{E0CBEE2A-E458-4C27-9325-FCA62EB2EE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62" y="2304558"/>
            <a:ext cx="2419536" cy="24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Button Blue Sticker for iOS &amp;amp; Android | GIPHY">
            <a:extLst>
              <a:ext uri="{FF2B5EF4-FFF2-40B4-BE49-F238E27FC236}">
                <a16:creationId xmlns:a16="http://schemas.microsoft.com/office/drawing/2014/main" id="{783AE88D-591B-476E-B8FD-47CE396970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02" y="4633032"/>
            <a:ext cx="1232373" cy="123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Moving Sunny Day Sticker by Christine Polz for iOS &amp;amp; Android | GIPHY">
            <a:extLst>
              <a:ext uri="{FF2B5EF4-FFF2-40B4-BE49-F238E27FC236}">
                <a16:creationId xmlns:a16="http://schemas.microsoft.com/office/drawing/2014/main" id="{F5CA4EF4-AA64-4D8C-8F6D-3A5CB3BE02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59" y="4450063"/>
            <a:ext cx="1906291" cy="19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Free Banana 1208675 PNG with Transparent Background">
            <a:extLst>
              <a:ext uri="{FF2B5EF4-FFF2-40B4-BE49-F238E27FC236}">
                <a16:creationId xmlns:a16="http://schemas.microsoft.com/office/drawing/2014/main" id="{A7F7A8A1-0078-479A-B7D4-950207CC2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00" y="4528085"/>
            <a:ext cx="1488997" cy="11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our 11 du calendrier de l&amp;#39;avent 2015 - GIF on Imgur">
            <a:extLst>
              <a:ext uri="{FF2B5EF4-FFF2-40B4-BE49-F238E27FC236}">
                <a16:creationId xmlns:a16="http://schemas.microsoft.com/office/drawing/2014/main" id="{8B0AA901-4F19-4655-94BD-1BC05AFBE0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53" y="487322"/>
            <a:ext cx="1643988" cy="16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6BEC6A33-7CBA-4AD4-84B4-C1D3047E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770" y="2119614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sr-Cyrl-BA" altLang="sr-Latn-RS" dirty="0" err="1"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  <a:r>
              <a:rPr lang="sr-Cyrl-BA" altLang="sr-Latn-RS" dirty="0" err="1">
                <a:cs typeface="Arial" panose="020B0604020202020204" pitchFamily="34" charset="0"/>
              </a:rPr>
              <a:t>ским</a:t>
            </a:r>
            <a:endParaRPr lang="en-US" altLang="sr-Latn-R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0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6" grpId="0"/>
      <p:bldP spid="17" grpId="0"/>
      <p:bldP spid="18" grpId="0"/>
      <p:bldP spid="22" grpId="0"/>
      <p:bldP spid="23" grpId="0"/>
      <p:bldP spid="24" grpId="0"/>
      <p:bldP spid="35" grpId="0" animBg="1"/>
      <p:bldP spid="37" grpId="0" animBg="1"/>
      <p:bldP spid="39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able">
            <a:extLst>
              <a:ext uri="{FF2B5EF4-FFF2-40B4-BE49-F238E27FC236}">
                <a16:creationId xmlns:a16="http://schemas.microsoft.com/office/drawing/2014/main" id="{94A4EB40-42CF-4ABF-8F72-E1028B69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911" y="4884476"/>
            <a:ext cx="1628776" cy="861900"/>
          </a:xfrm>
          <a:prstGeom prst="rect">
            <a:avLst/>
          </a:prstGeom>
        </p:spPr>
      </p:pic>
      <p:pic>
        <p:nvPicPr>
          <p:cNvPr id="17" name="table">
            <a:extLst>
              <a:ext uri="{FF2B5EF4-FFF2-40B4-BE49-F238E27FC236}">
                <a16:creationId xmlns:a16="http://schemas.microsoft.com/office/drawing/2014/main" id="{059FC4CE-CD1A-4513-8CC4-433D29FA6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061" y="4884476"/>
            <a:ext cx="2071690" cy="790576"/>
          </a:xfrm>
          <a:prstGeom prst="rect">
            <a:avLst/>
          </a:prstGeom>
        </p:spPr>
      </p:pic>
      <p:pic>
        <p:nvPicPr>
          <p:cNvPr id="18" name="table">
            <a:extLst>
              <a:ext uri="{FF2B5EF4-FFF2-40B4-BE49-F238E27FC236}">
                <a16:creationId xmlns:a16="http://schemas.microsoft.com/office/drawing/2014/main" id="{1F69C494-EAE6-4B7C-93CC-01AA3C5E9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0" y="4884476"/>
            <a:ext cx="2071690" cy="861900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7647C733-014C-49A4-96F7-C2D878850510}"/>
              </a:ext>
            </a:extLst>
          </p:cNvPr>
          <p:cNvSpPr txBox="1">
            <a:spLocks/>
          </p:cNvSpPr>
          <p:nvPr/>
        </p:nvSpPr>
        <p:spPr bwMode="auto">
          <a:xfrm>
            <a:off x="2381249" y="1455476"/>
            <a:ext cx="57864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sr-Latn-RS" sz="2800" dirty="0">
                <a:cs typeface="Arial" panose="020B0604020202020204" pitchFamily="34" charset="0"/>
              </a:rPr>
              <a:t> </a:t>
            </a:r>
            <a:r>
              <a:rPr lang="sr-Cyrl-BA" altLang="sr-Latn-RS" sz="2800" dirty="0">
                <a:cs typeface="Arial" panose="020B0604020202020204" pitchFamily="34" charset="0"/>
              </a:rPr>
              <a:t>Читај уназад и напиши </a:t>
            </a:r>
            <a:r>
              <a:rPr lang="sr-Cyrl-BA" altLang="sr-Latn-RS" sz="2800" dirty="0" err="1">
                <a:cs typeface="Arial" panose="020B0604020202020204" pitchFamily="34" charset="0"/>
              </a:rPr>
              <a:t>речи</a:t>
            </a:r>
            <a:r>
              <a:rPr lang="sr-Cyrl-BA" altLang="sr-Latn-RS" sz="2800" dirty="0">
                <a:cs typeface="Arial" panose="020B0604020202020204" pitchFamily="34" charset="0"/>
              </a:rPr>
              <a:t>.</a:t>
            </a:r>
            <a:endParaRPr lang="en-US" altLang="sr-Latn-RS" sz="2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33">
            <a:extLst>
              <a:ext uri="{FF2B5EF4-FFF2-40B4-BE49-F238E27FC236}">
                <a16:creationId xmlns:a16="http://schemas.microsoft.com/office/drawing/2014/main" id="{1E140A3B-4A98-4A1D-8818-331D519E5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1" y="3527164"/>
            <a:ext cx="135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sr-Cyrl-BA" altLang="sr-Latn-RS" sz="3200" dirty="0" err="1"/>
              <a:t>отсет</a:t>
            </a:r>
            <a:endParaRPr lang="en-US" altLang="sr-Latn-RS" sz="3200" dirty="0"/>
          </a:p>
        </p:txBody>
      </p:sp>
      <p:cxnSp>
        <p:nvCxnSpPr>
          <p:cNvPr id="21" name="Straight Arrow Connector 35">
            <a:extLst>
              <a:ext uri="{FF2B5EF4-FFF2-40B4-BE49-F238E27FC236}">
                <a16:creationId xmlns:a16="http://schemas.microsoft.com/office/drawing/2014/main" id="{84EB7D9C-7F34-41D7-8030-EAAE50EE5857}"/>
              </a:ext>
            </a:extLst>
          </p:cNvPr>
          <p:cNvCxnSpPr/>
          <p:nvPr/>
        </p:nvCxnSpPr>
        <p:spPr>
          <a:xfrm rot="10800000" flipV="1">
            <a:off x="3309936" y="4098664"/>
            <a:ext cx="8572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9">
            <a:extLst>
              <a:ext uri="{FF2B5EF4-FFF2-40B4-BE49-F238E27FC236}">
                <a16:creationId xmlns:a16="http://schemas.microsoft.com/office/drawing/2014/main" id="{82C4C951-AC7D-462B-BACC-EA2006628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4" y="3527164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sr-Cyrl-BA" altLang="sr-Latn-RS" sz="3200" dirty="0" err="1"/>
              <a:t>онес</a:t>
            </a:r>
            <a:endParaRPr lang="en-US" altLang="sr-Latn-RS" sz="3200" dirty="0"/>
          </a:p>
        </p:txBody>
      </p:sp>
      <p:cxnSp>
        <p:nvCxnSpPr>
          <p:cNvPr id="23" name="Straight Arrow Connector 52">
            <a:extLst>
              <a:ext uri="{FF2B5EF4-FFF2-40B4-BE49-F238E27FC236}">
                <a16:creationId xmlns:a16="http://schemas.microsoft.com/office/drawing/2014/main" id="{BA2C9194-1DA6-4773-97A3-B3E925D32979}"/>
              </a:ext>
            </a:extLst>
          </p:cNvPr>
          <p:cNvCxnSpPr/>
          <p:nvPr/>
        </p:nvCxnSpPr>
        <p:spPr>
          <a:xfrm rot="10800000">
            <a:off x="5810249" y="4098664"/>
            <a:ext cx="7858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3">
            <a:extLst>
              <a:ext uri="{FF2B5EF4-FFF2-40B4-BE49-F238E27FC236}">
                <a16:creationId xmlns:a16="http://schemas.microsoft.com/office/drawing/2014/main" id="{C598C34B-3D37-4A9A-B750-DBD1C6100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6" y="3527164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sr-Cyrl-BA" altLang="sr-Latn-RS" sz="3200" dirty="0" err="1"/>
              <a:t>синет</a:t>
            </a:r>
            <a:endParaRPr lang="en-US" altLang="sr-Latn-RS" sz="3200" dirty="0"/>
          </a:p>
        </p:txBody>
      </p:sp>
      <p:cxnSp>
        <p:nvCxnSpPr>
          <p:cNvPr id="25" name="Straight Arrow Connector 54">
            <a:extLst>
              <a:ext uri="{FF2B5EF4-FFF2-40B4-BE49-F238E27FC236}">
                <a16:creationId xmlns:a16="http://schemas.microsoft.com/office/drawing/2014/main" id="{B2EE0CCF-ABD2-4940-B8BE-EBF78694B294}"/>
              </a:ext>
            </a:extLst>
          </p:cNvPr>
          <p:cNvCxnSpPr/>
          <p:nvPr/>
        </p:nvCxnSpPr>
        <p:spPr>
          <a:xfrm rot="10800000">
            <a:off x="8239124" y="4098664"/>
            <a:ext cx="10001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0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4000" r="25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ugaonik 5">
            <a:extLst>
              <a:ext uri="{FF2B5EF4-FFF2-40B4-BE49-F238E27FC236}">
                <a16:creationId xmlns:a16="http://schemas.microsoft.com/office/drawing/2014/main" id="{43DCB660-BE5C-4BD9-B602-F2A2B3F51173}"/>
              </a:ext>
            </a:extLst>
          </p:cNvPr>
          <p:cNvSpPr/>
          <p:nvPr/>
        </p:nvSpPr>
        <p:spPr>
          <a:xfrm>
            <a:off x="189441" y="-22004"/>
            <a:ext cx="10486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3800" b="0" i="0" u="none" strike="noStrike" kern="1200" cap="none" spc="0" normalizeH="0" baseline="0" noProof="0" dirty="0">
                <a:ln w="0"/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</a:t>
            </a:r>
            <a:endParaRPr kumimoji="0" lang="sr-Latn-RS" sz="13800" b="0" i="0" u="none" strike="noStrike" kern="1200" cap="none" spc="0" normalizeH="0" baseline="0" noProof="0" dirty="0">
              <a:ln w="0"/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A5070289-1C0F-4FCD-A0B6-F7A0C86F9420}"/>
              </a:ext>
            </a:extLst>
          </p:cNvPr>
          <p:cNvSpPr/>
          <p:nvPr/>
        </p:nvSpPr>
        <p:spPr>
          <a:xfrm>
            <a:off x="282244" y="2238405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800" b="0" i="0" u="none" strike="noStrike" kern="1200" cap="none" spc="0" normalizeH="0" baseline="0" noProof="0" dirty="0">
                <a:ln w="0"/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kumimoji="0" lang="sr-Latn-RS" sz="8800" b="0" i="0" u="none" strike="noStrike" kern="1200" cap="none" spc="0" normalizeH="0" baseline="0" noProof="0" dirty="0">
              <a:ln w="0"/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9EA0738-0DE1-4A2C-8EDD-587AE5D7C86A}"/>
              </a:ext>
            </a:extLst>
          </p:cNvPr>
          <p:cNvSpPr txBox="1"/>
          <p:nvPr/>
        </p:nvSpPr>
        <p:spPr>
          <a:xfrm>
            <a:off x="9466428" y="424273"/>
            <a:ext cx="21327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8000" dirty="0">
                <a:solidFill>
                  <a:srgbClr val="FFC000">
                    <a:lumMod val="75000"/>
                  </a:srgbClr>
                </a:solidFill>
                <a:latin typeface="Arial Narrow" panose="020B0606020202030204" pitchFamily="34" charset="0"/>
              </a:rPr>
              <a:t>Е е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1" name="Picture 2" descr="Jour 11 du calendrier de l&amp;#39;avent 2015 - GIF on Imgur">
            <a:extLst>
              <a:ext uri="{FF2B5EF4-FFF2-40B4-BE49-F238E27FC236}">
                <a16:creationId xmlns:a16="http://schemas.microsoft.com/office/drawing/2014/main" id="{E5091DC0-1FDA-40D2-BA68-13D6B67B6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144" y="1973677"/>
            <a:ext cx="3136612" cy="31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ugaonik 11">
            <a:extLst>
              <a:ext uri="{FF2B5EF4-FFF2-40B4-BE49-F238E27FC236}">
                <a16:creationId xmlns:a16="http://schemas.microsoft.com/office/drawing/2014/main" id="{CECB04E7-5321-4267-9B09-17C9F449EC9F}"/>
              </a:ext>
            </a:extLst>
          </p:cNvPr>
          <p:cNvSpPr/>
          <p:nvPr/>
        </p:nvSpPr>
        <p:spPr>
          <a:xfrm>
            <a:off x="164423" y="3931431"/>
            <a:ext cx="10486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3800" b="0" i="0" u="none" strike="noStrike" kern="1200" cap="none" spc="0" normalizeH="0" baseline="0" noProof="0" dirty="0">
                <a:ln w="0"/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</a:t>
            </a:r>
            <a:endParaRPr kumimoji="0" lang="sr-Latn-RS" sz="13800" b="0" i="0" u="none" strike="noStrike" kern="1200" cap="none" spc="0" normalizeH="0" baseline="0" noProof="0" dirty="0">
              <a:ln w="0"/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Pravougaonik 12">
            <a:extLst>
              <a:ext uri="{FF2B5EF4-FFF2-40B4-BE49-F238E27FC236}">
                <a16:creationId xmlns:a16="http://schemas.microsoft.com/office/drawing/2014/main" id="{A52681A6-C2B5-43D1-861B-22830A2DDE9D}"/>
              </a:ext>
            </a:extLst>
          </p:cNvPr>
          <p:cNvSpPr/>
          <p:nvPr/>
        </p:nvSpPr>
        <p:spPr>
          <a:xfrm>
            <a:off x="1420762" y="4506476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800" b="0" i="0" u="none" strike="noStrike" kern="1200" cap="none" spc="0" normalizeH="0" baseline="0" noProof="0" dirty="0">
                <a:ln w="0"/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kumimoji="0" lang="sr-Latn-RS" sz="8800" b="0" i="0" u="none" strike="noStrike" kern="1200" cap="none" spc="0" normalizeH="0" baseline="0" noProof="0" dirty="0">
              <a:ln w="0"/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>
            <a:extLst>
              <a:ext uri="{FF2B5EF4-FFF2-40B4-BE49-F238E27FC236}">
                <a16:creationId xmlns:a16="http://schemas.microsoft.com/office/drawing/2014/main" id="{BFC6C660-B944-42C5-A28F-EE2B7F651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781" y="873125"/>
            <a:ext cx="578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BA" altLang="sr-Latn-RS" sz="2400"/>
              <a:t> </a:t>
            </a:r>
            <a:r>
              <a:rPr lang="en-US" altLang="sr-Latn-RS" sz="2400"/>
              <a:t> </a:t>
            </a:r>
            <a:r>
              <a:rPr lang="sr-Cyrl-BA" altLang="sr-Latn-RS" sz="2800"/>
              <a:t>Препиши следеће реченице.</a:t>
            </a:r>
            <a:endParaRPr lang="en-US" altLang="sr-Latn-RS" sz="2800"/>
          </a:p>
        </p:txBody>
      </p:sp>
      <p:sp>
        <p:nvSpPr>
          <p:cNvPr id="7" name="TextBox 57">
            <a:extLst>
              <a:ext uri="{FF2B5EF4-FFF2-40B4-BE49-F238E27FC236}">
                <a16:creationId xmlns:a16="http://schemas.microsoft.com/office/drawing/2014/main" id="{D856BB25-716E-4C40-B199-8797898B2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968" y="2444750"/>
            <a:ext cx="42148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BA" altLang="sr-Latn-RS" sz="3200"/>
              <a:t> Ема меси тесто.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r-Cyrl-BA" altLang="sr-Latn-RS" sz="32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BA" altLang="sr-Latn-RS" sz="3200"/>
              <a:t> Нена нема тенис.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r-Cyrl-BA" altLang="sr-Latn-RS" sz="32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BA" altLang="sr-Latn-RS" sz="3200"/>
              <a:t> Ена мете стан.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r-Cyrl-BA" altLang="sr-Latn-RS" sz="32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BA" altLang="sr-Latn-RS" sz="3200"/>
              <a:t> Мане ми смета.</a:t>
            </a:r>
            <a:endParaRPr lang="en-US" altLang="sr-Latn-RS" sz="3200"/>
          </a:p>
        </p:txBody>
      </p:sp>
      <p:pic>
        <p:nvPicPr>
          <p:cNvPr id="8" name="Picture 2" descr="Writing Gif - GIFcen">
            <a:extLst>
              <a:ext uri="{FF2B5EF4-FFF2-40B4-BE49-F238E27FC236}">
                <a16:creationId xmlns:a16="http://schemas.microsoft.com/office/drawing/2014/main" id="{2B18B772-8BFE-4C25-96BA-760F7BE03A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565" y="1965325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1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120</Words>
  <Application>Microsoft Office PowerPoint</Application>
  <PresentationFormat>Široki ekran</PresentationFormat>
  <Paragraphs>63</Paragraphs>
  <Slides>6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Corbel</vt:lpstr>
      <vt:lpstr>Gill Sans MT</vt:lpstr>
      <vt:lpstr>Wingdings</vt:lpstr>
      <vt:lpstr>1_Tema Office</vt:lpstr>
      <vt:lpstr>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17</cp:revision>
  <dcterms:created xsi:type="dcterms:W3CDTF">2021-09-18T10:56:03Z</dcterms:created>
  <dcterms:modified xsi:type="dcterms:W3CDTF">2021-10-02T18:57:46Z</dcterms:modified>
</cp:coreProperties>
</file>