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66" r:id="rId4"/>
    <p:sldId id="268" r:id="rId5"/>
    <p:sldId id="256" r:id="rId6"/>
    <p:sldId id="271" r:id="rId7"/>
    <p:sldId id="270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E74-97F1-4C6C-A188-E37F8BEA0B49}" type="datetime1">
              <a:rPr lang="fr-FR" smtClean="0"/>
              <a:t>23/09/2021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528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FAF0-0EBD-4081-B708-B612E99D0D14}" type="datetime1">
              <a:rPr lang="fr-FR" smtClean="0"/>
              <a:t>23/09/2021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883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807F-20A6-409B-80E3-481D2C56E124}" type="datetime1">
              <a:rPr lang="fr-FR" smtClean="0"/>
              <a:t>23/09/2021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903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3760B-C983-44C9-BCC6-EF2556931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447AA8-F6A2-41FE-A7AA-095587A64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7E1B614-3745-458E-AC90-32408C20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23.9.2021.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C9EE2E7-B3F6-4460-9166-C93B7689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327B8E9-49A7-4E60-AE35-F0D064F8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3251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DFC06D-E8E3-4C9F-9BBD-AF868F5F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CDE9E83-B1AA-439B-9181-1CC34B82F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81D2D69D-6196-4193-B65F-EEB66D86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23.9.2021.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D4A321B-42D6-4E93-937B-80FC68FD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57A09D9-2927-4C82-8826-13EBCE8E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187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0F790A-3D5F-4BDE-BE65-77CD8AFF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B65C17E-A7A4-4535-A89B-7B46645C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685A8B0-CC73-42A3-8170-D70E4095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23.9.2021.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2FB4CD2-8A7F-4E80-9170-CABD1ECF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DF71E2B-0EC1-4A58-BD73-C8DF0DCC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253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7EE011-921C-44D3-B2AC-3212BBC8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2CE089F-86C9-4990-A965-8D3945439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AEE6EFF-3156-4698-B337-3D2CB4104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5283B671-06FD-4B9E-9D9A-9F9DD8B3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23.9.2021.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746D849D-6DA4-4956-8D08-28169791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3A430C21-CF40-4E9F-BCE1-D725655B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4761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D899A6-458C-4298-B314-0310D093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F923A2A-5A27-4824-8ACD-CF739EFD3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3D491409-9A4F-47E5-9C9D-1D800DDE4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EC01C72-6E0A-4216-A307-6B9E9AC2F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6A7F37DC-70E4-4F00-BB51-6647FA18F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40EEAAC-303F-458B-8BEC-0B847ACB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23.9.2021.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C0048639-1E9D-43A4-949D-C676C2A7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FB225240-C51A-4B6B-BB39-122D57A0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70588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5E1E0-9249-47C7-9715-7B5D5AF3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F1BA616F-BB1F-4ECC-B6DE-B8FCD730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23.9.2021.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D1B52AF-E021-4D94-B6AC-A3EB4258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1ED9D36-F5FA-43C3-AAE9-37F44E3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553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7709EAF7-ED79-45F2-AAB8-C433903C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23.9.2021.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EC003362-A6AD-44C7-BA11-683C3FE9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86CACE6B-2CDE-4E50-97F7-1ADC3646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972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DCC699-5809-4B47-A8A6-AD0E5422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6E1CC67-D158-4501-9749-A4A30AA18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85B79C1C-B164-44EA-B867-47433E433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35EEE7DF-B4C0-4946-BFDE-04DBB2E9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23.9.2021.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F2FE010-00B7-47C4-BF24-FBCFBA93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745F289D-8B57-4991-9609-9CC84B06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9485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AF4-69B8-47AA-BD6E-149E1E263CC7}" type="datetime1">
              <a:rPr lang="fr-FR" smtClean="0"/>
              <a:t>23/09/2021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288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EF587C-7ED2-41F0-933F-4F82B38B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9E1DE83E-4F25-4214-93DC-19657CA79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969B564-BF06-48C1-915C-B166309D9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1EA31F41-74A0-4135-88AB-EE5A3933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23.9.2021.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23F19C05-2B27-4805-A884-FF2842C3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16F5D0EF-91C8-4A68-B863-4C2BDDC4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32685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62A64-B3C0-4EE6-BBAC-42DCCF52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9D9632F-313B-4E6E-8773-B4BE2A138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36BF2E6-3A8E-4F97-AEEF-A8DC93E9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23.9.2021.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C9FBA18-816A-4BC7-BBD2-54BA07AD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38F0B87-E78F-4053-AAF2-0123C2C9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554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22BB698D-87CD-4687-8FBA-A9C173DAB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2FAE5F18-FCF1-45F0-9D68-C1114E6DB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D37614D-801E-4E2C-B8AB-FA7E8994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23.9.2021.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10FBB31-5213-4403-B94C-74ACEF9D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05E79FD-2348-4BC3-9BF3-1E4736D9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051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428F-6CB9-4AD6-880E-FEAFFB13D2F3}" type="datetime1">
              <a:rPr lang="fr-FR" smtClean="0"/>
              <a:t>23/09/2021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858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B794-F7D6-4198-856C-82C71BD3F594}" type="datetime1">
              <a:rPr lang="fr-FR" smtClean="0"/>
              <a:t>23/09/2021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2173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3ABE-578A-4D21-A817-89785F6237EE}" type="datetime1">
              <a:rPr lang="fr-FR" smtClean="0"/>
              <a:t>23/09/2021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586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94E1-DFBE-4F12-BFFA-71B5801E5107}" type="datetime1">
              <a:rPr lang="fr-FR" smtClean="0"/>
              <a:t>23/09/2021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678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BA39-C2B2-4189-8814-3C2E681C7803}" type="datetime1">
              <a:rPr lang="fr-FR" smtClean="0"/>
              <a:t>23/09/2021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2898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9D69-850D-4219-ACF9-A8AAAED12DDE}" type="datetime1">
              <a:rPr lang="fr-FR" smtClean="0"/>
              <a:t>23/09/2021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780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EF76-A06D-41DC-99F5-37A6C515082A}" type="datetime1">
              <a:rPr lang="fr-FR" smtClean="0"/>
              <a:t>23/09/2021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41010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6395-EE54-4939-979D-3F2A4D54539B}" type="datetime1">
              <a:rPr lang="fr-FR" smtClean="0"/>
              <a:t>23/09/2021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48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EA959106-6331-443C-BBDD-7BC5BF15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031CCD3-F71D-4917-B086-A6DF2414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E60E3C9-4740-4AC8-AAC8-39903A89C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E58B4-4ED7-4CCC-88FC-5FA04C52108B}" type="datetimeFigureOut">
              <a:rPr lang="sr-Latn-RS" smtClean="0"/>
              <a:t>23.9.2021.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F47698F-23B3-4AA5-98BC-3A0552386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8D5D1FD4-C4DB-41D7-B6D8-5CAA8E274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274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1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09" y="4235224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</a:t>
            </a:r>
            <a:r>
              <a:rPr kumimoji="0" lang="sr-Cyrl-R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37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3" y="1929006"/>
            <a:ext cx="5118269" cy="16658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2" y="1650668"/>
            <a:ext cx="1579433" cy="194421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B8C037A-D221-439D-BBDD-FE59196A3A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2" y="3668538"/>
            <a:ext cx="3181794" cy="3115110"/>
          </a:xfrm>
          <a:prstGeom prst="rect">
            <a:avLst/>
          </a:prstGeom>
        </p:spPr>
      </p:pic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728A005-87AE-4CB5-9302-E76B3F28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DA8ED320-D2B8-42DF-A43C-EFC99C356F0B}"/>
              </a:ext>
            </a:extLst>
          </p:cNvPr>
          <p:cNvSpPr txBox="1"/>
          <p:nvPr/>
        </p:nvSpPr>
        <p:spPr>
          <a:xfrm>
            <a:off x="9173980" y="5021705"/>
            <a:ext cx="248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ИДЕЈА интернет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A0054F8-D86C-4FA0-BE7D-7B462509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16C7C4B-5025-4B6F-A03B-3F76CA146AF7}"/>
              </a:ext>
            </a:extLst>
          </p:cNvPr>
          <p:cNvSpPr txBox="1"/>
          <p:nvPr/>
        </p:nvSpPr>
        <p:spPr>
          <a:xfrm>
            <a:off x="4252984" y="1065208"/>
            <a:ext cx="1428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Аа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11270CE-0C9E-4C19-B25E-7D31BA06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547" y="1851021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Мм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7661DF9-1D3E-4F2C-B09E-7D6A3E283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72" y="2636833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Бб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916E3C8-6EED-47BF-AE83-55F85B2979CB}"/>
              </a:ext>
            </a:extLst>
          </p:cNvPr>
          <p:cNvSpPr txBox="1"/>
          <p:nvPr/>
        </p:nvSpPr>
        <p:spPr>
          <a:xfrm>
            <a:off x="5538859" y="3279771"/>
            <a:ext cx="114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Шш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0728E17-8D97-401D-939E-21E3409F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3422646"/>
            <a:ext cx="77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Фф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D5B92F0-63B4-4759-BC03-059A5A31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149383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Сс</a:t>
            </a:r>
            <a:endParaRPr kumimoji="0" lang="en-US" altLang="sr-Latn-RS" sz="6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781C8AA-CF3D-4955-B52A-2EF3D6CFE307}"/>
              </a:ext>
            </a:extLst>
          </p:cNvPr>
          <p:cNvSpPr txBox="1"/>
          <p:nvPr/>
        </p:nvSpPr>
        <p:spPr>
          <a:xfrm>
            <a:off x="4181547" y="4779958"/>
            <a:ext cx="857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554B910-926B-414D-A772-BEC966D2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97" y="3494083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Лл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5EA27E6-7C1F-428D-8FB7-D1C116F80D9E}"/>
              </a:ext>
            </a:extLst>
          </p:cNvPr>
          <p:cNvSpPr txBox="1"/>
          <p:nvPr/>
        </p:nvSpPr>
        <p:spPr>
          <a:xfrm>
            <a:off x="6253234" y="4494208"/>
            <a:ext cx="928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Џџ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A493A67C-2214-4FA2-9C5B-BAC479EF1DAA}"/>
              </a:ext>
            </a:extLst>
          </p:cNvPr>
          <p:cNvSpPr txBox="1"/>
          <p:nvPr/>
        </p:nvSpPr>
        <p:spPr>
          <a:xfrm>
            <a:off x="8182047" y="4565646"/>
            <a:ext cx="714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11CCC55D-BE1C-4FA3-A3A4-DB00D00FA136}"/>
              </a:ext>
            </a:extLst>
          </p:cNvPr>
          <p:cNvSpPr txBox="1"/>
          <p:nvPr/>
        </p:nvSpPr>
        <p:spPr>
          <a:xfrm>
            <a:off x="10253734" y="44227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Ђђ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737C9C1-546E-4586-B847-4A6EE5C47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59" y="993771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79AD5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Цц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79AD5F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74FD7AC-B397-405F-97B3-151E88B9D17F}"/>
              </a:ext>
            </a:extLst>
          </p:cNvPr>
          <p:cNvSpPr txBox="1"/>
          <p:nvPr/>
        </p:nvSpPr>
        <p:spPr>
          <a:xfrm>
            <a:off x="9182172" y="4922833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55093087-4423-426C-99A3-A4F9D029A3A3}"/>
              </a:ext>
            </a:extLst>
          </p:cNvPr>
          <p:cNvSpPr txBox="1"/>
          <p:nvPr/>
        </p:nvSpPr>
        <p:spPr>
          <a:xfrm>
            <a:off x="9825109" y="2065333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Љљ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C79BDE49-A12C-4076-A07D-C3FD2F7BD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359" y="2994021"/>
            <a:ext cx="785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40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Вв</a:t>
            </a:r>
            <a:endParaRPr kumimoji="0" lang="en-US" altLang="sr-Latn-RS" sz="4000" b="0" i="0" u="none" strike="noStrike" kern="1200" cap="none" spc="0" normalizeH="0" baseline="0" noProof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C4A025F-472A-4059-8971-8ED8833FE84C}"/>
              </a:ext>
            </a:extLst>
          </p:cNvPr>
          <p:cNvSpPr txBox="1"/>
          <p:nvPr/>
        </p:nvSpPr>
        <p:spPr>
          <a:xfrm>
            <a:off x="10253734" y="1350958"/>
            <a:ext cx="1000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Њњ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7797A48C-DF58-473D-B9ED-9A3EDEF1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172" y="5851521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Рр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79F649CA-5EAC-49D9-AA82-404960C93B9C}"/>
              </a:ext>
            </a:extLst>
          </p:cNvPr>
          <p:cNvSpPr txBox="1"/>
          <p:nvPr/>
        </p:nvSpPr>
        <p:spPr>
          <a:xfrm>
            <a:off x="6824734" y="5422896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CD89F3A1-2B59-4D2C-BAC6-B1FC00993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359" y="5565771"/>
            <a:ext cx="1214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Дд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1A2164C6-098B-44DA-99A8-369B20A64C8D}"/>
              </a:ext>
            </a:extLst>
          </p:cNvPr>
          <p:cNvSpPr txBox="1"/>
          <p:nvPr/>
        </p:nvSpPr>
        <p:spPr>
          <a:xfrm>
            <a:off x="8182047" y="5708646"/>
            <a:ext cx="785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Јј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10066DF8-AEF1-4F23-AEC0-FC5067EE3DFE}"/>
              </a:ext>
            </a:extLst>
          </p:cNvPr>
          <p:cNvSpPr txBox="1"/>
          <p:nvPr/>
        </p:nvSpPr>
        <p:spPr>
          <a:xfrm>
            <a:off x="8610672" y="3851271"/>
            <a:ext cx="7858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Ее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A263189A-528B-4E50-9683-BF311A9C3367}"/>
              </a:ext>
            </a:extLst>
          </p:cNvPr>
          <p:cNvSpPr txBox="1"/>
          <p:nvPr/>
        </p:nvSpPr>
        <p:spPr>
          <a:xfrm>
            <a:off x="10110859" y="422271"/>
            <a:ext cx="1285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Жж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D1D53E7E-9492-4C5D-9270-1C2EA31E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047" y="2422521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Гг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25A91778-9C76-4B1E-86CB-0EFD7356D140}"/>
              </a:ext>
            </a:extLst>
          </p:cNvPr>
          <p:cNvSpPr txBox="1"/>
          <p:nvPr/>
        </p:nvSpPr>
        <p:spPr>
          <a:xfrm>
            <a:off x="4467297" y="3922708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AE266F26-FD5E-4914-93C7-AD6769215316}"/>
              </a:ext>
            </a:extLst>
          </p:cNvPr>
          <p:cNvSpPr txBox="1"/>
          <p:nvPr/>
        </p:nvSpPr>
        <p:spPr>
          <a:xfrm>
            <a:off x="5967484" y="2493958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A5E51DCC-73FC-48B1-872C-40B06C6EC03B}"/>
              </a:ext>
            </a:extLst>
          </p:cNvPr>
          <p:cNvSpPr txBox="1"/>
          <p:nvPr/>
        </p:nvSpPr>
        <p:spPr>
          <a:xfrm>
            <a:off x="8682109" y="27082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4068D96E-003D-40AA-B2FB-CAD3D114E919}"/>
              </a:ext>
            </a:extLst>
          </p:cNvPr>
          <p:cNvSpPr txBox="1"/>
          <p:nvPr/>
        </p:nvSpPr>
        <p:spPr>
          <a:xfrm>
            <a:off x="10325172" y="2922583"/>
            <a:ext cx="9286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Зз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E381A30E-880C-474C-B830-B10060B401A2}"/>
              </a:ext>
            </a:extLst>
          </p:cNvPr>
          <p:cNvSpPr txBox="1"/>
          <p:nvPr/>
        </p:nvSpPr>
        <p:spPr>
          <a:xfrm>
            <a:off x="7324797" y="565146"/>
            <a:ext cx="785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Ћћ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id="{A2234024-56AB-4F1E-867A-72806AE3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859" y="3636958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Тт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D4D8EDC4-C8CF-4609-BA26-21E8F8C1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84" y="136521"/>
            <a:ext cx="78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Уу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09B007D3-0155-480B-A224-5DF3992B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609" y="1065208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Хх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8310F35E-A35A-4029-A800-42D3D7124615}"/>
              </a:ext>
            </a:extLst>
          </p:cNvPr>
          <p:cNvSpPr/>
          <p:nvPr/>
        </p:nvSpPr>
        <p:spPr>
          <a:xfrm>
            <a:off x="357826" y="209546"/>
            <a:ext cx="688600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5-Point Star 39">
            <a:extLst>
              <a:ext uri="{FF2B5EF4-FFF2-40B4-BE49-F238E27FC236}">
                <a16:creationId xmlns:a16="http://schemas.microsoft.com/office/drawing/2014/main" id="{8A6EBF84-BAE9-4D23-9AF3-5FAD692E41A4}"/>
              </a:ext>
            </a:extLst>
          </p:cNvPr>
          <p:cNvSpPr/>
          <p:nvPr/>
        </p:nvSpPr>
        <p:spPr>
          <a:xfrm>
            <a:off x="3967212" y="5851538"/>
            <a:ext cx="500066" cy="500066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5-Point Star 41">
            <a:extLst>
              <a:ext uri="{FF2B5EF4-FFF2-40B4-BE49-F238E27FC236}">
                <a16:creationId xmlns:a16="http://schemas.microsoft.com/office/drawing/2014/main" id="{D230AD60-4B1E-4060-9F12-385FD3185C5B}"/>
              </a:ext>
            </a:extLst>
          </p:cNvPr>
          <p:cNvSpPr/>
          <p:nvPr/>
        </p:nvSpPr>
        <p:spPr>
          <a:xfrm>
            <a:off x="9325047" y="279396"/>
            <a:ext cx="500062" cy="50006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5-Point Star 42">
            <a:extLst>
              <a:ext uri="{FF2B5EF4-FFF2-40B4-BE49-F238E27FC236}">
                <a16:creationId xmlns:a16="http://schemas.microsoft.com/office/drawing/2014/main" id="{5D561FD0-FB89-46B5-9669-A12E6CE912A2}"/>
              </a:ext>
            </a:extLst>
          </p:cNvPr>
          <p:cNvSpPr/>
          <p:nvPr/>
        </p:nvSpPr>
        <p:spPr>
          <a:xfrm>
            <a:off x="4119612" y="2646352"/>
            <a:ext cx="500066" cy="500066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5-Point Star 43">
            <a:extLst>
              <a:ext uri="{FF2B5EF4-FFF2-40B4-BE49-F238E27FC236}">
                <a16:creationId xmlns:a16="http://schemas.microsoft.com/office/drawing/2014/main" id="{D1FC521A-17D2-4D09-98F6-61E18C744484}"/>
              </a:ext>
            </a:extLst>
          </p:cNvPr>
          <p:cNvSpPr/>
          <p:nvPr/>
        </p:nvSpPr>
        <p:spPr>
          <a:xfrm>
            <a:off x="9182186" y="58515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5-Point Star 44">
            <a:extLst>
              <a:ext uri="{FF2B5EF4-FFF2-40B4-BE49-F238E27FC236}">
                <a16:creationId xmlns:a16="http://schemas.microsoft.com/office/drawing/2014/main" id="{2C319BE3-962E-4924-A607-E37A0873BCC3}"/>
              </a:ext>
            </a:extLst>
          </p:cNvPr>
          <p:cNvSpPr/>
          <p:nvPr/>
        </p:nvSpPr>
        <p:spPr>
          <a:xfrm>
            <a:off x="6896170" y="2994018"/>
            <a:ext cx="500066" cy="50006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5-Point Star 45">
            <a:extLst>
              <a:ext uri="{FF2B5EF4-FFF2-40B4-BE49-F238E27FC236}">
                <a16:creationId xmlns:a16="http://schemas.microsoft.com/office/drawing/2014/main" id="{963EDDC7-E47A-40AE-99F7-90817F869E20}"/>
              </a:ext>
            </a:extLst>
          </p:cNvPr>
          <p:cNvSpPr/>
          <p:nvPr/>
        </p:nvSpPr>
        <p:spPr>
          <a:xfrm>
            <a:off x="3824336" y="22796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5-Point Star 47">
            <a:extLst>
              <a:ext uri="{FF2B5EF4-FFF2-40B4-BE49-F238E27FC236}">
                <a16:creationId xmlns:a16="http://schemas.microsoft.com/office/drawing/2014/main" id="{A70F0597-36F7-4016-A8B5-CB33C2D845F4}"/>
              </a:ext>
            </a:extLst>
          </p:cNvPr>
          <p:cNvSpPr/>
          <p:nvPr/>
        </p:nvSpPr>
        <p:spPr>
          <a:xfrm>
            <a:off x="9610797" y="2851146"/>
            <a:ext cx="500062" cy="50006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5-Point Star 48">
            <a:extLst>
              <a:ext uri="{FF2B5EF4-FFF2-40B4-BE49-F238E27FC236}">
                <a16:creationId xmlns:a16="http://schemas.microsoft.com/office/drawing/2014/main" id="{25A9AA0C-9B10-4E29-B136-72D39039D9CC}"/>
              </a:ext>
            </a:extLst>
          </p:cNvPr>
          <p:cNvSpPr/>
          <p:nvPr/>
        </p:nvSpPr>
        <p:spPr>
          <a:xfrm>
            <a:off x="5610297" y="4208458"/>
            <a:ext cx="500062" cy="50006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riting Gif - GIFcen">
            <a:extLst>
              <a:ext uri="{FF2B5EF4-FFF2-40B4-BE49-F238E27FC236}">
                <a16:creationId xmlns:a16="http://schemas.microsoft.com/office/drawing/2014/main" id="{98C6BBC9-DB37-4588-B071-EC3E8D5F04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" y="1701808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13 Lprica">
            <a:hlinkClick r:id="" action="ppaction://media"/>
            <a:extLst>
              <a:ext uri="{FF2B5EF4-FFF2-40B4-BE49-F238E27FC236}">
                <a16:creationId xmlns:a16="http://schemas.microsoft.com/office/drawing/2014/main" id="{B592D4F7-D7A7-4944-85D2-6FA39737A7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10075" y="3348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2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273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D59E95A-824A-462B-9D7D-790D645A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F5D5DC4-6F47-4E30-8D3A-5FBC081C3E34}"/>
              </a:ext>
            </a:extLst>
          </p:cNvPr>
          <p:cNvSpPr/>
          <p:nvPr/>
        </p:nvSpPr>
        <p:spPr>
          <a:xfrm>
            <a:off x="2101543" y="703969"/>
            <a:ext cx="7715250" cy="17859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7F195A4-A403-463C-AC82-F6275224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148" y="2076750"/>
            <a:ext cx="1239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л</a:t>
            </a:r>
            <a:r>
              <a:rPr lang="sr-Cyrl-RS" altLang="sr-Latn-RS" dirty="0">
                <a:cs typeface="Arial" panose="020B0604020202020204" pitchFamily="34" charset="0"/>
              </a:rPr>
              <a:t>убеница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39AC0609-84F6-4150-A696-D6E23AE5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417" y="2048582"/>
            <a:ext cx="1229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л</a:t>
            </a:r>
            <a:r>
              <a:rPr lang="sr-Cyrl-BA" altLang="sr-Latn-RS" dirty="0" err="1">
                <a:solidFill>
                  <a:prstClr val="black"/>
                </a:solidFill>
                <a:cs typeface="Arial" panose="020B0604020202020204" pitchFamily="34" charset="0"/>
              </a:rPr>
              <a:t>опта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D1AEDF36-6EF7-479C-9EC2-D1BBDFAB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855" y="2048582"/>
            <a:ext cx="1071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л</a:t>
            </a:r>
            <a:r>
              <a:rPr lang="sr-Cyrl-BA" altLang="sr-Latn-RS" dirty="0" err="1">
                <a:solidFill>
                  <a:prstClr val="black"/>
                </a:solidFill>
                <a:cs typeface="Arial" panose="020B0604020202020204" pitchFamily="34" charset="0"/>
              </a:rPr>
              <a:t>абуд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D161A33F-3903-42D4-BCD2-34953FEE2522}"/>
              </a:ext>
            </a:extLst>
          </p:cNvPr>
          <p:cNvSpPr/>
          <p:nvPr/>
        </p:nvSpPr>
        <p:spPr>
          <a:xfrm>
            <a:off x="2101543" y="263278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B20E2DA8-B667-4B52-B46F-D61D496A0C10}"/>
              </a:ext>
            </a:extLst>
          </p:cNvPr>
          <p:cNvSpPr/>
          <p:nvPr/>
        </p:nvSpPr>
        <p:spPr>
          <a:xfrm>
            <a:off x="2101543" y="463303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90B111EB-0EB5-40FC-A0A7-21A4D461F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1843"/>
            <a:ext cx="69603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Велико и мало слово      </a:t>
            </a:r>
            <a:r>
              <a:rPr lang="sr-Cyrl-BA" altLang="sr-Latn-RS" sz="5400" noProof="0" dirty="0">
                <a:solidFill>
                  <a:srgbClr val="C00000"/>
                </a:solidFill>
                <a:cs typeface="Arial" panose="020B0604020202020204" pitchFamily="34" charset="0"/>
              </a:rPr>
              <a:t>Л</a:t>
            </a:r>
            <a:r>
              <a:rPr kumimoji="0" lang="sr-Cyrl-BA" altLang="sr-Latn-R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sr-Cyrl-BA" altLang="sr-Latn-RS" sz="5400" dirty="0">
                <a:solidFill>
                  <a:srgbClr val="C00000"/>
                </a:solidFill>
                <a:cs typeface="Arial" panose="020B0604020202020204" pitchFamily="34" charset="0"/>
              </a:rPr>
              <a:t>л</a:t>
            </a:r>
            <a:endParaRPr kumimoji="0" lang="en-US" altLang="sr-Latn-R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3C2B9BAC-29D9-408F-A4FD-048DF7828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05" y="3977394"/>
            <a:ext cx="1254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 err="1">
                <a:solidFill>
                  <a:prstClr val="black"/>
                </a:solidFill>
                <a:cs typeface="Arial" panose="020B0604020202020204" pitchFamily="34" charset="0"/>
              </a:rPr>
              <a:t>киф</a:t>
            </a: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л</a:t>
            </a:r>
            <a:r>
              <a:rPr kumimoji="0" lang="sr-Cyrl-BA" alt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DBF75BFC-FEF7-4901-904B-396E2E95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104" y="3977394"/>
            <a:ext cx="100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лу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л</a:t>
            </a: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B705B49D-AA75-45C5-A930-FC95C95D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80" y="3990094"/>
            <a:ext cx="1214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го</a:t>
            </a:r>
            <a:r>
              <a:rPr lang="sr-Cyrl-BA" altLang="sr-Latn-RS" noProof="0" dirty="0" err="1">
                <a:solidFill>
                  <a:srgbClr val="FF0000"/>
                </a:solidFill>
                <a:cs typeface="Arial" panose="020B0604020202020204" pitchFamily="34" charset="0"/>
              </a:rPr>
              <a:t>л</a:t>
            </a:r>
            <a:r>
              <a:rPr lang="sr-Cyrl-BA" altLang="sr-Latn-RS" noProof="0" dirty="0" err="1">
                <a:solidFill>
                  <a:prstClr val="black"/>
                </a:solidFill>
                <a:cs typeface="Arial" panose="020B0604020202020204" pitchFamily="34" charset="0"/>
              </a:rPr>
              <a:t>уб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82914C80-5C28-4A68-8175-70506863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022" y="6097944"/>
            <a:ext cx="1314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ша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л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32016FDF-ED4E-42E2-87A9-E4570780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686" y="5986466"/>
            <a:ext cx="107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манти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л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95CDF47D-3AF9-4F00-AD28-F1BD5E5BC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105" y="5977644"/>
            <a:ext cx="1216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зумбу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л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Straight Arrow Connector 40">
            <a:extLst>
              <a:ext uri="{FF2B5EF4-FFF2-40B4-BE49-F238E27FC236}">
                <a16:creationId xmlns:a16="http://schemas.microsoft.com/office/drawing/2014/main" id="{1E3E0CA4-2928-49B3-9D0D-3DB001E370D7}"/>
              </a:ext>
            </a:extLst>
          </p:cNvPr>
          <p:cNvCxnSpPr>
            <a:cxnSpLocks/>
          </p:cNvCxnSpPr>
          <p:nvPr/>
        </p:nvCxnSpPr>
        <p:spPr>
          <a:xfrm>
            <a:off x="4274643" y="204649"/>
            <a:ext cx="0" cy="377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49">
            <a:extLst>
              <a:ext uri="{FF2B5EF4-FFF2-40B4-BE49-F238E27FC236}">
                <a16:creationId xmlns:a16="http://schemas.microsoft.com/office/drawing/2014/main" id="{0BE16FEF-0B76-4003-97C8-4F9CC7DBA428}"/>
              </a:ext>
            </a:extLst>
          </p:cNvPr>
          <p:cNvCxnSpPr>
            <a:cxnSpLocks/>
          </p:cNvCxnSpPr>
          <p:nvPr/>
        </p:nvCxnSpPr>
        <p:spPr>
          <a:xfrm>
            <a:off x="4842676" y="180679"/>
            <a:ext cx="0" cy="4014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49">
            <a:extLst>
              <a:ext uri="{FF2B5EF4-FFF2-40B4-BE49-F238E27FC236}">
                <a16:creationId xmlns:a16="http://schemas.microsoft.com/office/drawing/2014/main" id="{32B75243-A650-4DBE-AEA3-0A0948484F5E}"/>
              </a:ext>
            </a:extLst>
          </p:cNvPr>
          <p:cNvCxnSpPr>
            <a:cxnSpLocks/>
          </p:cNvCxnSpPr>
          <p:nvPr/>
        </p:nvCxnSpPr>
        <p:spPr>
          <a:xfrm>
            <a:off x="4445343" y="89238"/>
            <a:ext cx="32216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Watermelon | Cute gif, Animation, Disney princess memes">
            <a:extLst>
              <a:ext uri="{FF2B5EF4-FFF2-40B4-BE49-F238E27FC236}">
                <a16:creationId xmlns:a16="http://schemas.microsoft.com/office/drawing/2014/main" id="{7A3F7819-0DD3-4B9A-B478-BFEE27A84B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18" y="666230"/>
            <a:ext cx="1876156" cy="140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Ball ball ball GIFs - Get the best gif on GIFER">
            <a:extLst>
              <a:ext uri="{FF2B5EF4-FFF2-40B4-BE49-F238E27FC236}">
                <a16:creationId xmlns:a16="http://schemas.microsoft.com/office/drawing/2014/main" id="{D6CC754B-3BCE-4B1B-9A47-D50FB65C9C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4" y="647754"/>
            <a:ext cx="1342091" cy="134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wanflash - Fisherfield Childcare">
            <a:extLst>
              <a:ext uri="{FF2B5EF4-FFF2-40B4-BE49-F238E27FC236}">
                <a16:creationId xmlns:a16="http://schemas.microsoft.com/office/drawing/2014/main" id="{96174D80-E492-45BA-8040-D90DCB5B24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80" y="729210"/>
            <a:ext cx="1342091" cy="134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2" descr="20704996.png">
            <a:extLst>
              <a:ext uri="{FF2B5EF4-FFF2-40B4-BE49-F238E27FC236}">
                <a16:creationId xmlns:a16="http://schemas.microsoft.com/office/drawing/2014/main" id="{9035BEAF-2DA2-47D5-B586-1F318CF3B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73" y="2669670"/>
            <a:ext cx="14287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op Smoke Pipe Stickers for Android &amp;amp; iOS | Gfycat">
            <a:extLst>
              <a:ext uri="{FF2B5EF4-FFF2-40B4-BE49-F238E27FC236}">
                <a16:creationId xmlns:a16="http://schemas.microsoft.com/office/drawing/2014/main" id="{0E0FB0FD-0052-424B-A9D7-3B09A62742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05" y="2493175"/>
            <a:ext cx="1484219" cy="148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Pigeon GIFs - Get the best GIF on GIPHY">
            <a:extLst>
              <a:ext uri="{FF2B5EF4-FFF2-40B4-BE49-F238E27FC236}">
                <a16:creationId xmlns:a16="http://schemas.microsoft.com/office/drawing/2014/main" id="{8BE11EC6-B9CC-4FB8-8295-215F971AC3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48" y="2662142"/>
            <a:ext cx="1649104" cy="125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op Red Scarf Stickers for Android &amp;amp; iOS | Gfycat">
            <a:extLst>
              <a:ext uri="{FF2B5EF4-FFF2-40B4-BE49-F238E27FC236}">
                <a16:creationId xmlns:a16="http://schemas.microsoft.com/office/drawing/2014/main" id="{F3115C7A-0A49-492E-A3CE-5A4E253376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94" y="4467982"/>
            <a:ext cx="1694328" cy="169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Purple coat | Split Animated GIF into frames | GIFGIFs">
            <a:extLst>
              <a:ext uri="{FF2B5EF4-FFF2-40B4-BE49-F238E27FC236}">
                <a16:creationId xmlns:a16="http://schemas.microsoft.com/office/drawing/2014/main" id="{FF6348BA-5B0D-458D-A70F-84C14C4304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64" y="4668164"/>
            <a:ext cx="960884" cy="14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aori_&amp;#39;s Profile - MyDramaList">
            <a:extLst>
              <a:ext uri="{FF2B5EF4-FFF2-40B4-BE49-F238E27FC236}">
                <a16:creationId xmlns:a16="http://schemas.microsoft.com/office/drawing/2014/main" id="{8B43EAC3-9438-4E6D-ACF7-05331D9952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933" y="4373695"/>
            <a:ext cx="1498594" cy="175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0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 animBg="1"/>
      <p:bldP spid="11" grpId="0" animBg="1"/>
      <p:bldP spid="12" grpId="0"/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4000" r="25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ugaonik 5">
            <a:extLst>
              <a:ext uri="{FF2B5EF4-FFF2-40B4-BE49-F238E27FC236}">
                <a16:creationId xmlns:a16="http://schemas.microsoft.com/office/drawing/2014/main" id="{43DCB660-BE5C-4BD9-B602-F2A2B3F51173}"/>
              </a:ext>
            </a:extLst>
          </p:cNvPr>
          <p:cNvSpPr/>
          <p:nvPr/>
        </p:nvSpPr>
        <p:spPr>
          <a:xfrm>
            <a:off x="2197767" y="1328663"/>
            <a:ext cx="115288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500" b="0" i="0" u="none" strike="noStrike" kern="1200" cap="none" spc="0" normalizeH="0" baseline="0" noProof="0" dirty="0">
                <a:ln w="0"/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kumimoji="0" lang="sr-Latn-RS" sz="11500" b="0" i="0" u="none" strike="noStrike" kern="1200" cap="none" spc="0" normalizeH="0" baseline="0" noProof="0" dirty="0">
              <a:ln w="0"/>
              <a:solidFill>
                <a:srgbClr val="44546A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A5070289-1C0F-4FCD-A0B6-F7A0C86F9420}"/>
              </a:ext>
            </a:extLst>
          </p:cNvPr>
          <p:cNvSpPr/>
          <p:nvPr/>
        </p:nvSpPr>
        <p:spPr>
          <a:xfrm>
            <a:off x="3880057" y="1748248"/>
            <a:ext cx="7825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8000" b="0" i="0" u="none" strike="noStrike" kern="1200" cap="none" spc="0" normalizeH="0" baseline="0" noProof="0" dirty="0">
                <a:ln w="0"/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</a:t>
            </a:r>
            <a:endParaRPr kumimoji="0" lang="sr-Latn-RS" sz="8000" b="0" i="0" u="none" strike="noStrike" kern="1200" cap="none" spc="0" normalizeH="0" baseline="0" noProof="0" dirty="0">
              <a:ln w="0"/>
              <a:solidFill>
                <a:srgbClr val="44546A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9EA0738-0DE1-4A2C-8EDD-587AE5D7C86A}"/>
              </a:ext>
            </a:extLst>
          </p:cNvPr>
          <p:cNvSpPr txBox="1"/>
          <p:nvPr/>
        </p:nvSpPr>
        <p:spPr>
          <a:xfrm>
            <a:off x="9466429" y="424273"/>
            <a:ext cx="17484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8000" dirty="0" err="1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Лл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TOYS | Baamboozle">
            <a:extLst>
              <a:ext uri="{FF2B5EF4-FFF2-40B4-BE49-F238E27FC236}">
                <a16:creationId xmlns:a16="http://schemas.microsoft.com/office/drawing/2014/main" id="{90D25C58-617C-4587-A020-DA09C63F2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263" y="1666875"/>
            <a:ext cx="295275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56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114BBE52-962C-4CC4-B64D-C65C1DBD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graphicFrame>
        <p:nvGraphicFramePr>
          <p:cNvPr id="8" name="Table 43">
            <a:extLst>
              <a:ext uri="{FF2B5EF4-FFF2-40B4-BE49-F238E27FC236}">
                <a16:creationId xmlns:a16="http://schemas.microsoft.com/office/drawing/2014/main" id="{3BBB4B48-1FE0-4467-8EF8-EE8F987DE9C6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071563"/>
          <a:ext cx="2786064" cy="642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4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293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44">
            <a:extLst>
              <a:ext uri="{FF2B5EF4-FFF2-40B4-BE49-F238E27FC236}">
                <a16:creationId xmlns:a16="http://schemas.microsoft.com/office/drawing/2014/main" id="{F86BB6CC-3E26-463F-8267-F33483EB86DD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089150"/>
          <a:ext cx="1928812" cy="642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56">
            <a:extLst>
              <a:ext uri="{FF2B5EF4-FFF2-40B4-BE49-F238E27FC236}">
                <a16:creationId xmlns:a16="http://schemas.microsoft.com/office/drawing/2014/main" id="{6B9044BB-8EA5-439F-B7A6-B9AF536EE797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1071563"/>
          <a:ext cx="2786064" cy="642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4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43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2937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Л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У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С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Т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Е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Р</a:t>
                      </a:r>
                      <a:endParaRPr lang="en-US" sz="32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57">
            <a:extLst>
              <a:ext uri="{FF2B5EF4-FFF2-40B4-BE49-F238E27FC236}">
                <a16:creationId xmlns:a16="http://schemas.microsoft.com/office/drawing/2014/main" id="{61A11D34-1F2B-41B7-AB6E-D7BC53D896A8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071688"/>
          <a:ext cx="1928812" cy="642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37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С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Л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О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Н</a:t>
                      </a:r>
                      <a:endParaRPr lang="en-US" sz="32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58">
            <a:extLst>
              <a:ext uri="{FF2B5EF4-FFF2-40B4-BE49-F238E27FC236}">
                <a16:creationId xmlns:a16="http://schemas.microsoft.com/office/drawing/2014/main" id="{030A799D-A80D-4B3C-88BA-174310C7F560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4160838"/>
          <a:ext cx="1928812" cy="642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3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59">
            <a:extLst>
              <a:ext uri="{FF2B5EF4-FFF2-40B4-BE49-F238E27FC236}">
                <a16:creationId xmlns:a16="http://schemas.microsoft.com/office/drawing/2014/main" id="{40BE1572-B760-4FF3-A4D5-8FA24D412238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4143375"/>
          <a:ext cx="1928812" cy="642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Л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И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С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Т</a:t>
                      </a:r>
                      <a:endParaRPr lang="en-US" sz="32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extBox 60">
            <a:extLst>
              <a:ext uri="{FF2B5EF4-FFF2-40B4-BE49-F238E27FC236}">
                <a16:creationId xmlns:a16="http://schemas.microsoft.com/office/drawing/2014/main" id="{766B67E2-7C9E-4634-BD6C-80FBA46F5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14313"/>
            <a:ext cx="378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BA" altLang="sr-Latn-RS" sz="2400"/>
              <a:t> Попуни укрштеницу.</a:t>
            </a:r>
            <a:endParaRPr lang="en-US" altLang="sr-Latn-RS" sz="2400"/>
          </a:p>
        </p:txBody>
      </p:sp>
      <p:graphicFrame>
        <p:nvGraphicFramePr>
          <p:cNvPr id="16" name="Table 62">
            <a:extLst>
              <a:ext uri="{FF2B5EF4-FFF2-40B4-BE49-F238E27FC236}">
                <a16:creationId xmlns:a16="http://schemas.microsoft.com/office/drawing/2014/main" id="{B2F15605-927C-4A93-84CB-C1DAC4D609FE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3143250"/>
          <a:ext cx="2643186" cy="642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63">
            <a:extLst>
              <a:ext uri="{FF2B5EF4-FFF2-40B4-BE49-F238E27FC236}">
                <a16:creationId xmlns:a16="http://schemas.microsoft.com/office/drawing/2014/main" id="{005D323E-055E-4958-B00D-B00B66325FC7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3143250"/>
          <a:ext cx="2643186" cy="642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0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5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М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А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Н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Т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И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Л</a:t>
                      </a:r>
                      <a:endParaRPr lang="en-US" sz="32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64">
            <a:extLst>
              <a:ext uri="{FF2B5EF4-FFF2-40B4-BE49-F238E27FC236}">
                <a16:creationId xmlns:a16="http://schemas.microsoft.com/office/drawing/2014/main" id="{8703C47A-3A9D-45A6-837B-73DA32323855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5143500"/>
          <a:ext cx="2500315" cy="642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65">
            <a:extLst>
              <a:ext uri="{FF2B5EF4-FFF2-40B4-BE49-F238E27FC236}">
                <a16:creationId xmlns:a16="http://schemas.microsoft.com/office/drawing/2014/main" id="{6D4D6743-CC60-41A4-B10D-1D541CB0B72E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5143500"/>
          <a:ext cx="2500315" cy="642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М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Е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Т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Л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А</a:t>
                      </a:r>
                      <a:endParaRPr lang="en-US" sz="32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66">
            <a:extLst>
              <a:ext uri="{FF2B5EF4-FFF2-40B4-BE49-F238E27FC236}">
                <a16:creationId xmlns:a16="http://schemas.microsoft.com/office/drawing/2014/main" id="{840BE831-BB92-4306-898B-CB9E2F324FA2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6072188"/>
          <a:ext cx="2500315" cy="642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937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67">
            <a:extLst>
              <a:ext uri="{FF2B5EF4-FFF2-40B4-BE49-F238E27FC236}">
                <a16:creationId xmlns:a16="http://schemas.microsoft.com/office/drawing/2014/main" id="{B190273E-F802-4738-A78F-9BBE4D040D4C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6072188"/>
          <a:ext cx="2500315" cy="642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0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937"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Л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А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С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Т</a:t>
                      </a:r>
                      <a:endParaRPr lang="en-US" sz="32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3200" dirty="0"/>
                        <a:t>А</a:t>
                      </a:r>
                      <a:endParaRPr lang="en-US" sz="32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Top Videodiy Lamp Stickers for Android &amp;amp; iOS | Gfycat">
            <a:extLst>
              <a:ext uri="{FF2B5EF4-FFF2-40B4-BE49-F238E27FC236}">
                <a16:creationId xmlns:a16="http://schemas.microsoft.com/office/drawing/2014/main" id="{A9112D4A-8C1A-4E34-BC0C-390AF14F86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21844" y="599147"/>
            <a:ext cx="769050" cy="14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imated Elephant Moving Gif - PeepsBurgh">
            <a:extLst>
              <a:ext uri="{FF2B5EF4-FFF2-40B4-BE49-F238E27FC236}">
                <a16:creationId xmlns:a16="http://schemas.microsoft.com/office/drawing/2014/main" id="{284519A7-F01A-4F93-AEDD-C3F397F002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75" y="1903413"/>
            <a:ext cx="8286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Purple coat | Split Animated GIF into frames | GIFGIFs">
            <a:extLst>
              <a:ext uri="{FF2B5EF4-FFF2-40B4-BE49-F238E27FC236}">
                <a16:creationId xmlns:a16="http://schemas.microsoft.com/office/drawing/2014/main" id="{E7F5143D-1544-444A-BEA8-B4E85911FC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76" y="2987974"/>
            <a:ext cx="517624" cy="76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gelina DiFiore-Muzzey">
            <a:extLst>
              <a:ext uri="{FF2B5EF4-FFF2-40B4-BE49-F238E27FC236}">
                <a16:creationId xmlns:a16="http://schemas.microsoft.com/office/drawing/2014/main" id="{CE5A3BCE-B494-45C9-9E33-6D44E8B7E6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51" y="3721808"/>
            <a:ext cx="1206874" cy="11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room gif Halloween balais - PicMix">
            <a:extLst>
              <a:ext uri="{FF2B5EF4-FFF2-40B4-BE49-F238E27FC236}">
                <a16:creationId xmlns:a16="http://schemas.microsoft.com/office/drawing/2014/main" id="{BAC7AB49-3711-4EBB-85E6-D6336DB0C5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86" y="4626683"/>
            <a:ext cx="1405778" cy="11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wallow bird animation, bird , gif - PicMix">
            <a:extLst>
              <a:ext uri="{FF2B5EF4-FFF2-40B4-BE49-F238E27FC236}">
                <a16:creationId xmlns:a16="http://schemas.microsoft.com/office/drawing/2014/main" id="{1032F6EF-9A01-4076-B931-F163EED7D2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05" y="5271157"/>
            <a:ext cx="2054166" cy="158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9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CFB002FC-FE2E-4844-8EBE-FA6493FB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5E31F1F-226C-47F0-B5E5-160BE691A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500063"/>
            <a:ext cx="65110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sr-Latn-RS" sz="2800" dirty="0">
                <a:solidFill>
                  <a:srgbClr val="002060"/>
                </a:solidFill>
              </a:rPr>
              <a:t> </a:t>
            </a:r>
            <a:r>
              <a:rPr lang="sr-Cyrl-BA" altLang="sr-Latn-RS" sz="2800" dirty="0">
                <a:solidFill>
                  <a:srgbClr val="002060"/>
                </a:solidFill>
              </a:rPr>
              <a:t> </a:t>
            </a:r>
            <a:r>
              <a:rPr lang="sr-Cyrl-BA" altLang="sr-Latn-RS" sz="3200" dirty="0">
                <a:solidFill>
                  <a:srgbClr val="002060"/>
                </a:solidFill>
              </a:rPr>
              <a:t>Препиши следеће реченице</a:t>
            </a:r>
            <a:r>
              <a:rPr lang="sr-Cyrl-BA" altLang="sr-Latn-RS" sz="2800" dirty="0">
                <a:solidFill>
                  <a:srgbClr val="002060"/>
                </a:solidFill>
              </a:rPr>
              <a:t>.</a:t>
            </a:r>
            <a:endParaRPr lang="en-US" altLang="sr-Latn-RS" sz="2800" dirty="0">
              <a:solidFill>
                <a:srgbClr val="002060"/>
              </a:solidFill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266C551-5FED-413E-A41E-3DCA640E0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1482113"/>
            <a:ext cx="607218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RS" sz="3200" i="0" dirty="0">
                <a:effectLst/>
                <a:latin typeface="Open Sans" panose="020B0606030504020204" pitchFamily="34" charset="0"/>
              </a:rPr>
              <a:t>Липа лепо мирише</a:t>
            </a:r>
            <a:r>
              <a:rPr lang="sr-Cyrl-BA" altLang="sr-Latn-RS" sz="3200" dirty="0"/>
              <a:t>.</a:t>
            </a:r>
          </a:p>
          <a:p>
            <a:pPr eaLnBrk="1" hangingPunct="1"/>
            <a:endParaRPr lang="sr-Cyrl-BA" altLang="sr-Latn-RS" sz="3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BA" altLang="sr-Latn-RS" sz="3200" dirty="0"/>
              <a:t> Ласта лети.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r-Cyrl-BA" altLang="sr-Latn-RS" sz="3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BA" altLang="sr-Latn-RS" sz="3200" dirty="0"/>
              <a:t> Луна има ласту.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r-Cyrl-BA" altLang="sr-Latn-RS" sz="3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BA" altLang="sr-Latn-RS" sz="3200" dirty="0"/>
              <a:t> </a:t>
            </a:r>
            <a:r>
              <a:rPr lang="sr-Cyrl-RS" altLang="sr-Latn-RS" sz="3200" dirty="0"/>
              <a:t>Лела је           </a:t>
            </a:r>
            <a:r>
              <a:rPr lang="sr-Cyrl-BA" altLang="sr-Latn-RS" sz="3200" dirty="0"/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r-Cyrl-BA" altLang="sr-Latn-RS" sz="3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r-Cyrl-BA" altLang="sr-Latn-RS" sz="3200" dirty="0"/>
              <a:t> Лола отима Линин шал    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r-Cyrl-BA" altLang="sr-Latn-RS" sz="2000" dirty="0"/>
          </a:p>
        </p:txBody>
      </p:sp>
      <p:pic>
        <p:nvPicPr>
          <p:cNvPr id="7" name="Picture 2" descr="Writing Gif - GIFcen">
            <a:extLst>
              <a:ext uri="{FF2B5EF4-FFF2-40B4-BE49-F238E27FC236}">
                <a16:creationId xmlns:a16="http://schemas.microsoft.com/office/drawing/2014/main" id="{55CD5577-9F60-4E3F-B6F0-71157A6C54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5" y="1482113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heerful Graphics and Animated Gifs">
            <a:extLst>
              <a:ext uri="{FF2B5EF4-FFF2-40B4-BE49-F238E27FC236}">
                <a16:creationId xmlns:a16="http://schemas.microsoft.com/office/drawing/2014/main" id="{E2B666B1-F8B1-4010-8E2E-F500C7F9B6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63" y="4163079"/>
            <a:ext cx="787013" cy="9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84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166</Words>
  <Application>Microsoft Office PowerPoint</Application>
  <PresentationFormat>Široki ekran</PresentationFormat>
  <Paragraphs>93</Paragraphs>
  <Slides>6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Gill Sans MT</vt:lpstr>
      <vt:lpstr>Open Sans</vt:lpstr>
      <vt:lpstr>Wingdings</vt:lpstr>
      <vt:lpstr>1_Tema Office</vt:lpstr>
      <vt:lpstr>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14</cp:revision>
  <dcterms:created xsi:type="dcterms:W3CDTF">2021-09-18T18:53:18Z</dcterms:created>
  <dcterms:modified xsi:type="dcterms:W3CDTF">2021-09-23T15:37:45Z</dcterms:modified>
</cp:coreProperties>
</file>