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5" r:id="rId3"/>
    <p:sldId id="266" r:id="rId4"/>
    <p:sldId id="268" r:id="rId5"/>
    <p:sldId id="269" r:id="rId6"/>
    <p:sldId id="256" r:id="rId7"/>
    <p:sldId id="270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D90730-E47B-4DC0-A565-94A83FB8E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EAC10EE-9601-4C0F-B273-1DDE254B5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22BD5FB-A373-48A6-8176-8D5DD780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DE74-97F1-4C6C-A188-E37F8BEA0B49}" type="datetime1">
              <a:rPr lang="fr-FR" smtClean="0"/>
              <a:t>03/10/2021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EDF5304-C08B-4A09-B2F6-B6D0EAAF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4C58CA5-72A5-4636-B33B-527B41BD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85285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53220C-6F8A-4C16-B988-227F14E7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3F35403A-8EF5-4B3D-966C-C96D0528D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5A9A510-85AD-4E07-A20F-6DC5B10F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FAF0-0EBD-4081-B708-B612E99D0D14}" type="datetime1">
              <a:rPr lang="fr-FR" smtClean="0"/>
              <a:t>03/10/2021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BF6777D-F950-4FAC-8B52-FC72221F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AFDA0A1-9C06-4DFB-978B-65D1826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48838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B5333ACA-029C-4A7C-9A41-76C2D1E9B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4A7028ED-75E6-4C1A-BEA5-3ECCB0BEF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8E46874-D365-4BCE-A752-A1F1665D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807F-20A6-409B-80E3-481D2C56E124}" type="datetime1">
              <a:rPr lang="fr-FR" smtClean="0"/>
              <a:t>03/10/2021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EBFB292A-3C5F-45B3-A8AD-3CFA72EE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DF3E31B-84CF-4F3E-9571-3D616D17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9034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33760B-C983-44C9-BCC6-EF2556931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4447AA8-F6A2-41FE-A7AA-095587A64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7E1B614-3745-458E-AC90-32408C20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3.10.2021.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DC9EE2E7-B3F6-4460-9166-C93B76897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327B8E9-49A7-4E60-AE35-F0D064F8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53251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DFC06D-E8E3-4C9F-9BBD-AF868F5F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FCDE9E83-B1AA-439B-9181-1CC34B82F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81D2D69D-6196-4193-B65F-EEB66D869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3.10.2021.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DD4A321B-42D6-4E93-937B-80FC68FD4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C57A09D9-2927-4C82-8826-13EBCE8ED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91878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0F790A-3D5F-4BDE-BE65-77CD8AFF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3B65C17E-A7A4-4535-A89B-7B46645C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7685A8B0-CC73-42A3-8170-D70E40954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3.10.2021.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72FB4CD2-8A7F-4E80-9170-CABD1ECF8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DF71E2B-0EC1-4A58-BD73-C8DF0DCC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32537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7EE011-921C-44D3-B2AC-3212BBC88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C2CE089F-86C9-4990-A965-8D3945439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AEE6EFF-3156-4698-B337-3D2CB4104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5283B671-06FD-4B9E-9D9A-9F9DD8B3F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3.10.2021.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746D849D-6DA4-4956-8D08-281697910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3A430C21-CF40-4E9F-BCE1-D725655B2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47619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D899A6-458C-4298-B314-0310D0935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7F923A2A-5A27-4824-8ACD-CF739EFD3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3D491409-9A4F-47E5-9C9D-1D800DDE4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0EC01C72-6E0A-4216-A307-6B9E9AC2F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6A7F37DC-70E4-4F00-BB51-6647FA18F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840EEAAC-303F-458B-8BEC-0B847ACBF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3.10.2021.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C0048639-1E9D-43A4-949D-C676C2A73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FB225240-C51A-4B6B-BB39-122D57A09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70588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D5E1E0-9249-47C7-9715-7B5D5AF3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F1BA616F-BB1F-4ECC-B6DE-B8FCD730C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3.10.2021.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CD1B52AF-E021-4D94-B6AC-A3EB42582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51ED9D36-F5FA-43C3-AAE9-37F44E3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35531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7709EAF7-ED79-45F2-AAB8-C433903C4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3.10.2021.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EC003362-A6AD-44C7-BA11-683C3FE9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86CACE6B-2CDE-4E50-97F7-1ADC3646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3972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DCC699-5809-4B47-A8A6-AD0E5422D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F6E1CC67-D158-4501-9749-A4A30AA18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85B79C1C-B164-44EA-B867-47433E433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35EEE7DF-B4C0-4946-BFDE-04DBB2E96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3.10.2021.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F2FE010-00B7-47C4-BF24-FBCFBA934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745F289D-8B57-4991-9609-9CC84B061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39485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3C05D2-549F-4BE9-996D-6320594C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A753C3F0-50AB-49B9-BBFF-1855C718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45CAF7B-5962-4E0C-B4F0-B8AE788A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BAF4-69B8-47AA-BD6E-149E1E263CC7}" type="datetime1">
              <a:rPr lang="fr-FR" smtClean="0"/>
              <a:t>03/10/2021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371530B-1FCB-45CC-92EF-C53B3BC3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A80C9BF-7F24-4354-9122-DD2B246C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2880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EF587C-7ED2-41F0-933F-4F82B38BF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9E1DE83E-4F25-4214-93DC-19657CA79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C969B564-BF06-48C1-915C-B166309D9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1EA31F41-74A0-4135-88AB-EE5A39331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3.10.2021.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23F19C05-2B27-4805-A884-FF2842C3F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16F5D0EF-91C8-4A68-B863-4C2BDDC4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32685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362A64-B3C0-4EE6-BBAC-42DCCF52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49D9632F-313B-4E6E-8773-B4BE2A138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C36BF2E6-3A8E-4F97-AEEF-A8DC93E9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3.10.2021.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4C9FBA18-816A-4BC7-BBD2-54BA07AD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B38F0B87-E78F-4053-AAF2-0123C2C9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55542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22BB698D-87CD-4687-8FBA-A9C173DABB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2FAE5F18-FCF1-45F0-9D68-C1114E6DB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6D37614D-801E-4E2C-B8AB-FA7E8994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3.10.2021.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510FBB31-5213-4403-B94C-74ACEF9D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705E79FD-2348-4BC3-9BF3-1E4736D92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40510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CD0DD7-A967-45D2-894B-78BD65E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274B42DD-45FA-4F90-8781-6C5CC4FBC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3A53177-E54D-448D-ADAC-1BE99480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428F-6CB9-4AD6-880E-FEAFFB13D2F3}" type="datetime1">
              <a:rPr lang="fr-FR" smtClean="0"/>
              <a:t>03/10/2021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A3D3AC3E-1BE0-4E83-960F-A17ECE53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B16D246-EE0E-40C1-AA76-B7F15D4B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28581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147C44-B3F1-4CE1-BDA8-20C6F943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81C98DE6-62BD-4981-8E1B-9394E6160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CC4FF85-245B-4524-BAAF-EFBC01223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F8826617-E275-4747-824E-9BDC13F8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B794-F7D6-4198-856C-82C71BD3F594}" type="datetime1">
              <a:rPr lang="fr-FR" smtClean="0"/>
              <a:t>03/10/2021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B137F4F6-9BB0-48AC-8BFE-0F9B31D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B842BD13-3B82-4D6D-8CFD-D6FB28B0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21738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214E74-2A83-4921-81C9-FF74CD43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FE300BC-43C8-4AD1-804D-E38E479E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17166B1E-27BF-49F0-B29F-67D632F26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012FF744-CCEE-4491-B717-369EAD864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B52B5C41-C4AD-4872-87EB-D4D06A2C2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8505B8C6-3C6B-43AE-B27E-97149DFA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3ABE-578A-4D21-A817-89785F6237EE}" type="datetime1">
              <a:rPr lang="fr-FR" smtClean="0"/>
              <a:t>03/10/2021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E1CEBB07-D871-4525-B060-BF34988B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C0B78D9B-C172-4DF4-9D85-6015FB2F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65860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A5D8D-A26B-4F10-B78B-5A3940FC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0EA58EA4-1F52-429C-BFBD-1BD958D4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94E1-DFBE-4F12-BFFA-71B5801E5107}" type="datetime1">
              <a:rPr lang="fr-FR" smtClean="0"/>
              <a:t>03/10/2021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8B359E6F-4844-4A45-9641-8B5020EF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557BCF3E-6816-4CA2-B568-3E612454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16785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3BBCE9DE-65B0-4DD9-9572-CB623C0F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BA39-C2B2-4189-8814-3C2E681C7803}" type="datetime1">
              <a:rPr lang="fr-FR" smtClean="0"/>
              <a:t>03/10/2021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8ACCC042-16E9-4408-B4E5-31FF6A32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9A25BF5D-8C74-4D2D-A825-AC5DDEE4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92898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65939D-72EB-4CF6-9463-7ACC4060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ED5634DD-81D8-45A7-A6A6-7048C7A1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CCCA86A3-C6E2-4D8A-8DD4-338C6B19B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AA4873FA-33F6-468C-8D07-E0B26D11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9D69-850D-4219-ACF9-A8AAAED12DDE}" type="datetime1">
              <a:rPr lang="fr-FR" smtClean="0"/>
              <a:t>03/10/2021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42ABB2B-23E6-46AD-925D-45C6F58F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E1DFAA04-7B31-4326-A18E-AD9E41BB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77804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574ADA-A94C-44EF-926C-0CCDBFB8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C577A0EC-98E4-4CBF-BEBB-4758C2236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E2E8EE91-0277-43C9-9E45-19DE33240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6FF60F00-CC38-4E92-9F26-245B5112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EF76-A06D-41DC-99F5-37A6C515082A}" type="datetime1">
              <a:rPr lang="fr-FR" smtClean="0"/>
              <a:t>03/10/2021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78D89D4-2506-4619-AABF-2B46382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43044DAC-DD61-442C-9A28-C8B60931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41010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D5464360-3F7A-497C-B9EE-6D55F751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1E679D6-AE77-4F5B-8BF9-A26281AD4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E054837-6CF4-4D5B-8699-063FDBE1E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06395-EE54-4939-979D-3F2A4D54539B}" type="datetime1">
              <a:rPr lang="fr-FR" smtClean="0"/>
              <a:t>03/10/2021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8B43873-C1A8-4B4E-8AD3-80208F88B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44E4153-40F9-4ECD-A509-F7A7DC372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9486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EA959106-6331-443C-BBDD-7BC5BF15D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7031CCD3-F71D-4917-B086-A6DF24144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CE60E3C9-4740-4AC8-AAC8-39903A89C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E58B4-4ED7-4CCC-88FC-5FA04C52108B}" type="datetimeFigureOut">
              <a:rPr lang="sr-Latn-RS" smtClean="0"/>
              <a:t>3.10.2021.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F47698F-23B3-4AA5-98BC-3A0552386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8D5D1FD4-C4DB-41D7-B6D8-5CAA8E274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4274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10" Type="http://schemas.openxmlformats.org/officeDocument/2006/relationships/image" Target="../media/image14.jpeg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kvir za tekst 8">
            <a:extLst>
              <a:ext uri="{FF2B5EF4-FFF2-40B4-BE49-F238E27FC236}">
                <a16:creationId xmlns:a16="http://schemas.microsoft.com/office/drawing/2014/main" id="{AD138652-BB72-4662-BF38-67044170BCEA}"/>
              </a:ext>
            </a:extLst>
          </p:cNvPr>
          <p:cNvSpPr txBox="1"/>
          <p:nvPr/>
        </p:nvSpPr>
        <p:spPr>
          <a:xfrm>
            <a:off x="6528709" y="4235224"/>
            <a:ext cx="2996293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</a:t>
            </a:r>
            <a:r>
              <a:rPr kumimoji="0" lang="sr-Cyrl-RS" sz="337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РАЗРЕД</a:t>
            </a:r>
            <a:endParaRPr kumimoji="0" lang="sr-Latn-RS" sz="337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8F58C61-29FE-419A-A7AD-BFA55C658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33" y="1929006"/>
            <a:ext cx="5118269" cy="166587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1C3B19D-A92E-4852-A0B5-D7229FBAB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42" y="1650668"/>
            <a:ext cx="1579433" cy="1944216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B8C037A-D221-439D-BBDD-FE59196A3A8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2" y="3668538"/>
            <a:ext cx="3181794" cy="3115110"/>
          </a:xfrm>
          <a:prstGeom prst="rect">
            <a:avLst/>
          </a:prstGeom>
        </p:spPr>
      </p:pic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7728A005-87AE-4CB5-9302-E76B3F28F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sr-Latn-R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id="{DA8ED320-D2B8-42DF-A43C-EFC99C356F0B}"/>
              </a:ext>
            </a:extLst>
          </p:cNvPr>
          <p:cNvSpPr txBox="1"/>
          <p:nvPr/>
        </p:nvSpPr>
        <p:spPr>
          <a:xfrm>
            <a:off x="9173980" y="5021705"/>
            <a:ext cx="248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ИДЕЈА интернет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1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AA0054F8-D86C-4FA0-BE7D-7B462509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sr-Latn-R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B16C7C4B-5025-4B6F-A03B-3F76CA146AF7}"/>
              </a:ext>
            </a:extLst>
          </p:cNvPr>
          <p:cNvSpPr txBox="1"/>
          <p:nvPr/>
        </p:nvSpPr>
        <p:spPr>
          <a:xfrm>
            <a:off x="4252984" y="1065208"/>
            <a:ext cx="14287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8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Аа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C11270CE-0C9E-4C19-B25E-7D31BA065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547" y="1851021"/>
            <a:ext cx="776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Мм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E7661DF9-1D3E-4F2C-B09E-7D6A3E283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72" y="2636833"/>
            <a:ext cx="776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Бб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6916E3C8-6EED-47BF-AE83-55F85B2979CB}"/>
              </a:ext>
            </a:extLst>
          </p:cNvPr>
          <p:cNvSpPr txBox="1"/>
          <p:nvPr/>
        </p:nvSpPr>
        <p:spPr>
          <a:xfrm>
            <a:off x="5538859" y="3279771"/>
            <a:ext cx="1143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Шш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0728E17-8D97-401D-939E-21E3409F9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859" y="3422646"/>
            <a:ext cx="776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Фф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CD5B92F0-63B4-4759-BC03-059A5A312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859" y="149383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6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Сс</a:t>
            </a:r>
            <a:endParaRPr kumimoji="0" lang="en-US" altLang="sr-Latn-RS" sz="66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1781C8AA-CF3D-4955-B52A-2EF3D6CFE307}"/>
              </a:ext>
            </a:extLst>
          </p:cNvPr>
          <p:cNvSpPr txBox="1"/>
          <p:nvPr/>
        </p:nvSpPr>
        <p:spPr>
          <a:xfrm>
            <a:off x="4181547" y="4779958"/>
            <a:ext cx="857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Кк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D554B910-926B-414D-A772-BEC966D25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797" y="3494083"/>
            <a:ext cx="785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Лл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C5EA27E6-7C1F-428D-8FB7-D1C116F80D9E}"/>
              </a:ext>
            </a:extLst>
          </p:cNvPr>
          <p:cNvSpPr txBox="1"/>
          <p:nvPr/>
        </p:nvSpPr>
        <p:spPr>
          <a:xfrm>
            <a:off x="6253234" y="4494208"/>
            <a:ext cx="9286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Џџ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A493A67C-2214-4FA2-9C5B-BAC479EF1DAA}"/>
              </a:ext>
            </a:extLst>
          </p:cNvPr>
          <p:cNvSpPr txBox="1"/>
          <p:nvPr/>
        </p:nvSpPr>
        <p:spPr>
          <a:xfrm>
            <a:off x="8182047" y="4565646"/>
            <a:ext cx="714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11CCC55D-BE1C-4FA3-A3A4-DB00D00FA136}"/>
              </a:ext>
            </a:extLst>
          </p:cNvPr>
          <p:cNvSpPr txBox="1"/>
          <p:nvPr/>
        </p:nvSpPr>
        <p:spPr>
          <a:xfrm>
            <a:off x="10253734" y="4422771"/>
            <a:ext cx="785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Ђђ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0737C9C1-546E-4586-B847-4A6EE5C47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859" y="993771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79AD5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Цц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79AD5F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A74FD7AC-B397-405F-97B3-151E88B9D17F}"/>
              </a:ext>
            </a:extLst>
          </p:cNvPr>
          <p:cNvSpPr txBox="1"/>
          <p:nvPr/>
        </p:nvSpPr>
        <p:spPr>
          <a:xfrm>
            <a:off x="9182172" y="4922833"/>
            <a:ext cx="1143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5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Оо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55093087-4423-426C-99A3-A4F9D029A3A3}"/>
              </a:ext>
            </a:extLst>
          </p:cNvPr>
          <p:cNvSpPr txBox="1"/>
          <p:nvPr/>
        </p:nvSpPr>
        <p:spPr>
          <a:xfrm>
            <a:off x="9825109" y="2065333"/>
            <a:ext cx="9286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Љљ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C79BDE49-A12C-4076-A07D-C3FD2F7BD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359" y="2994021"/>
            <a:ext cx="785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4000" b="0" i="0" u="none" strike="noStrike" kern="1200" cap="none" spc="0" normalizeH="0" baseline="0" noProof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Вв</a:t>
            </a:r>
            <a:endParaRPr kumimoji="0" lang="en-US" altLang="sr-Latn-RS" sz="4000" b="0" i="0" u="none" strike="noStrike" kern="1200" cap="none" spc="0" normalizeH="0" baseline="0" noProof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DC4A025F-472A-4059-8971-8ED8833FE84C}"/>
              </a:ext>
            </a:extLst>
          </p:cNvPr>
          <p:cNvSpPr txBox="1"/>
          <p:nvPr/>
        </p:nvSpPr>
        <p:spPr>
          <a:xfrm>
            <a:off x="10253734" y="1350958"/>
            <a:ext cx="1000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Њњ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7797A48C-DF58-473D-B9ED-9A3EDEF19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5172" y="5851521"/>
            <a:ext cx="785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Рр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79F649CA-5EAC-49D9-AA82-404960C93B9C}"/>
              </a:ext>
            </a:extLst>
          </p:cNvPr>
          <p:cNvSpPr txBox="1"/>
          <p:nvPr/>
        </p:nvSpPr>
        <p:spPr>
          <a:xfrm>
            <a:off x="6824734" y="5422896"/>
            <a:ext cx="785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Пп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CD89F3A1-2B59-4D2C-BAC6-B1FC00993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359" y="5565771"/>
            <a:ext cx="1214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6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Дд</a:t>
            </a:r>
            <a:endParaRPr kumimoji="0" lang="en-US" altLang="sr-Latn-RS" sz="60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1A2164C6-098B-44DA-99A8-369B20A64C8D}"/>
              </a:ext>
            </a:extLst>
          </p:cNvPr>
          <p:cNvSpPr txBox="1"/>
          <p:nvPr/>
        </p:nvSpPr>
        <p:spPr>
          <a:xfrm>
            <a:off x="8182047" y="5708646"/>
            <a:ext cx="78581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Јј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10066DF8-AEF1-4F23-AEC0-FC5067EE3DFE}"/>
              </a:ext>
            </a:extLst>
          </p:cNvPr>
          <p:cNvSpPr txBox="1"/>
          <p:nvPr/>
        </p:nvSpPr>
        <p:spPr>
          <a:xfrm>
            <a:off x="8610672" y="3851271"/>
            <a:ext cx="7858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Ее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A263189A-528B-4E50-9683-BF311A9C3367}"/>
              </a:ext>
            </a:extLst>
          </p:cNvPr>
          <p:cNvSpPr txBox="1"/>
          <p:nvPr/>
        </p:nvSpPr>
        <p:spPr>
          <a:xfrm>
            <a:off x="10110859" y="422271"/>
            <a:ext cx="12858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Жж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D1D53E7E-9492-4C5D-9270-1C2EA31E2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047" y="2422521"/>
            <a:ext cx="642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Гг</a:t>
            </a:r>
            <a:endParaRPr kumimoji="0" lang="en-US" altLang="sr-Latn-RS" sz="36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26" name="TextBox 28">
            <a:extLst>
              <a:ext uri="{FF2B5EF4-FFF2-40B4-BE49-F238E27FC236}">
                <a16:creationId xmlns:a16="http://schemas.microsoft.com/office/drawing/2014/main" id="{25A91778-9C76-4B1E-86CB-0EFD7356D140}"/>
              </a:ext>
            </a:extLst>
          </p:cNvPr>
          <p:cNvSpPr txBox="1"/>
          <p:nvPr/>
        </p:nvSpPr>
        <p:spPr>
          <a:xfrm>
            <a:off x="4467297" y="3922708"/>
            <a:ext cx="9286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Нн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9">
            <a:extLst>
              <a:ext uri="{FF2B5EF4-FFF2-40B4-BE49-F238E27FC236}">
                <a16:creationId xmlns:a16="http://schemas.microsoft.com/office/drawing/2014/main" id="{AE266F26-FD5E-4914-93C7-AD6769215316}"/>
              </a:ext>
            </a:extLst>
          </p:cNvPr>
          <p:cNvSpPr txBox="1"/>
          <p:nvPr/>
        </p:nvSpPr>
        <p:spPr>
          <a:xfrm>
            <a:off x="5967484" y="2493958"/>
            <a:ext cx="785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Кк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30">
            <a:extLst>
              <a:ext uri="{FF2B5EF4-FFF2-40B4-BE49-F238E27FC236}">
                <a16:creationId xmlns:a16="http://schemas.microsoft.com/office/drawing/2014/main" id="{A5E51DCC-73FC-48B1-872C-40B06C6EC03B}"/>
              </a:ext>
            </a:extLst>
          </p:cNvPr>
          <p:cNvSpPr txBox="1"/>
          <p:nvPr/>
        </p:nvSpPr>
        <p:spPr>
          <a:xfrm>
            <a:off x="8682109" y="2708271"/>
            <a:ext cx="785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Ии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31">
            <a:extLst>
              <a:ext uri="{FF2B5EF4-FFF2-40B4-BE49-F238E27FC236}">
                <a16:creationId xmlns:a16="http://schemas.microsoft.com/office/drawing/2014/main" id="{4068D96E-003D-40AA-B2FB-CAD3D114E919}"/>
              </a:ext>
            </a:extLst>
          </p:cNvPr>
          <p:cNvSpPr txBox="1"/>
          <p:nvPr/>
        </p:nvSpPr>
        <p:spPr>
          <a:xfrm>
            <a:off x="10325172" y="2922583"/>
            <a:ext cx="9286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5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Зз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32">
            <a:extLst>
              <a:ext uri="{FF2B5EF4-FFF2-40B4-BE49-F238E27FC236}">
                <a16:creationId xmlns:a16="http://schemas.microsoft.com/office/drawing/2014/main" id="{E381A30E-880C-474C-B830-B10060B401A2}"/>
              </a:ext>
            </a:extLst>
          </p:cNvPr>
          <p:cNvSpPr txBox="1"/>
          <p:nvPr/>
        </p:nvSpPr>
        <p:spPr>
          <a:xfrm>
            <a:off x="7324797" y="565146"/>
            <a:ext cx="7858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Ћћ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3">
            <a:extLst>
              <a:ext uri="{FF2B5EF4-FFF2-40B4-BE49-F238E27FC236}">
                <a16:creationId xmlns:a16="http://schemas.microsoft.com/office/drawing/2014/main" id="{A2234024-56AB-4F1E-867A-72806AE34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859" y="3636958"/>
            <a:ext cx="928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6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Тт</a:t>
            </a:r>
            <a:endParaRPr kumimoji="0" lang="en-US" altLang="sr-Latn-RS" sz="6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32" name="TextBox 34">
            <a:extLst>
              <a:ext uri="{FF2B5EF4-FFF2-40B4-BE49-F238E27FC236}">
                <a16:creationId xmlns:a16="http://schemas.microsoft.com/office/drawing/2014/main" id="{D4D8EDC4-C8CF-4609-BA26-21E8F8C14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3484" y="136521"/>
            <a:ext cx="785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6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Уу</a:t>
            </a:r>
            <a:endParaRPr kumimoji="0" lang="en-US" altLang="sr-Latn-RS" sz="36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33" name="TextBox 35">
            <a:extLst>
              <a:ext uri="{FF2B5EF4-FFF2-40B4-BE49-F238E27FC236}">
                <a16:creationId xmlns:a16="http://schemas.microsoft.com/office/drawing/2014/main" id="{09B007D3-0155-480B-A224-5DF3992BB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609" y="1065208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Хх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34" name="Rectangle 38">
            <a:extLst>
              <a:ext uri="{FF2B5EF4-FFF2-40B4-BE49-F238E27FC236}">
                <a16:creationId xmlns:a16="http://schemas.microsoft.com/office/drawing/2014/main" id="{8310F35E-A35A-4029-A800-42D3D7124615}"/>
              </a:ext>
            </a:extLst>
          </p:cNvPr>
          <p:cNvSpPr/>
          <p:nvPr/>
        </p:nvSpPr>
        <p:spPr>
          <a:xfrm>
            <a:off x="357826" y="209546"/>
            <a:ext cx="6886007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5-Point Star 39">
            <a:extLst>
              <a:ext uri="{FF2B5EF4-FFF2-40B4-BE49-F238E27FC236}">
                <a16:creationId xmlns:a16="http://schemas.microsoft.com/office/drawing/2014/main" id="{8A6EBF84-BAE9-4D23-9AF3-5FAD692E41A4}"/>
              </a:ext>
            </a:extLst>
          </p:cNvPr>
          <p:cNvSpPr/>
          <p:nvPr/>
        </p:nvSpPr>
        <p:spPr>
          <a:xfrm>
            <a:off x="3967212" y="5851538"/>
            <a:ext cx="500066" cy="500066"/>
          </a:xfrm>
          <a:prstGeom prst="star5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5-Point Star 41">
            <a:extLst>
              <a:ext uri="{FF2B5EF4-FFF2-40B4-BE49-F238E27FC236}">
                <a16:creationId xmlns:a16="http://schemas.microsoft.com/office/drawing/2014/main" id="{D230AD60-4B1E-4060-9F12-385FD3185C5B}"/>
              </a:ext>
            </a:extLst>
          </p:cNvPr>
          <p:cNvSpPr/>
          <p:nvPr/>
        </p:nvSpPr>
        <p:spPr>
          <a:xfrm>
            <a:off x="9325047" y="279396"/>
            <a:ext cx="500062" cy="500062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5-Point Star 42">
            <a:extLst>
              <a:ext uri="{FF2B5EF4-FFF2-40B4-BE49-F238E27FC236}">
                <a16:creationId xmlns:a16="http://schemas.microsoft.com/office/drawing/2014/main" id="{5D561FD0-FB89-46B5-9669-A12E6CE912A2}"/>
              </a:ext>
            </a:extLst>
          </p:cNvPr>
          <p:cNvSpPr/>
          <p:nvPr/>
        </p:nvSpPr>
        <p:spPr>
          <a:xfrm>
            <a:off x="4119612" y="2646352"/>
            <a:ext cx="500066" cy="500066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5-Point Star 43">
            <a:extLst>
              <a:ext uri="{FF2B5EF4-FFF2-40B4-BE49-F238E27FC236}">
                <a16:creationId xmlns:a16="http://schemas.microsoft.com/office/drawing/2014/main" id="{D1FC521A-17D2-4D09-98F6-61E18C744484}"/>
              </a:ext>
            </a:extLst>
          </p:cNvPr>
          <p:cNvSpPr/>
          <p:nvPr/>
        </p:nvSpPr>
        <p:spPr>
          <a:xfrm>
            <a:off x="9182186" y="5851538"/>
            <a:ext cx="500066" cy="500066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5-Point Star 44">
            <a:extLst>
              <a:ext uri="{FF2B5EF4-FFF2-40B4-BE49-F238E27FC236}">
                <a16:creationId xmlns:a16="http://schemas.microsoft.com/office/drawing/2014/main" id="{2C319BE3-962E-4924-A607-E37A0873BCC3}"/>
              </a:ext>
            </a:extLst>
          </p:cNvPr>
          <p:cNvSpPr/>
          <p:nvPr/>
        </p:nvSpPr>
        <p:spPr>
          <a:xfrm>
            <a:off x="6896170" y="2994018"/>
            <a:ext cx="500066" cy="500066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5-Point Star 45">
            <a:extLst>
              <a:ext uri="{FF2B5EF4-FFF2-40B4-BE49-F238E27FC236}">
                <a16:creationId xmlns:a16="http://schemas.microsoft.com/office/drawing/2014/main" id="{963EDDC7-E47A-40AE-99F7-90817F869E20}"/>
              </a:ext>
            </a:extLst>
          </p:cNvPr>
          <p:cNvSpPr/>
          <p:nvPr/>
        </p:nvSpPr>
        <p:spPr>
          <a:xfrm>
            <a:off x="3824336" y="2279638"/>
            <a:ext cx="500066" cy="500066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5-Point Star 47">
            <a:extLst>
              <a:ext uri="{FF2B5EF4-FFF2-40B4-BE49-F238E27FC236}">
                <a16:creationId xmlns:a16="http://schemas.microsoft.com/office/drawing/2014/main" id="{A70F0597-36F7-4016-A8B5-CB33C2D845F4}"/>
              </a:ext>
            </a:extLst>
          </p:cNvPr>
          <p:cNvSpPr/>
          <p:nvPr/>
        </p:nvSpPr>
        <p:spPr>
          <a:xfrm>
            <a:off x="9610797" y="2851146"/>
            <a:ext cx="500062" cy="50006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5-Point Star 48">
            <a:extLst>
              <a:ext uri="{FF2B5EF4-FFF2-40B4-BE49-F238E27FC236}">
                <a16:creationId xmlns:a16="http://schemas.microsoft.com/office/drawing/2014/main" id="{25A9AA0C-9B10-4E29-B136-72D39039D9CC}"/>
              </a:ext>
            </a:extLst>
          </p:cNvPr>
          <p:cNvSpPr/>
          <p:nvPr/>
        </p:nvSpPr>
        <p:spPr>
          <a:xfrm>
            <a:off x="5610297" y="4208458"/>
            <a:ext cx="500062" cy="500063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riting Gif - GIFcen">
            <a:extLst>
              <a:ext uri="{FF2B5EF4-FFF2-40B4-BE49-F238E27FC236}">
                <a16:creationId xmlns:a16="http://schemas.microsoft.com/office/drawing/2014/main" id="{98C6BBC9-DB37-4588-B071-EC3E8D5F04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" y="1701808"/>
            <a:ext cx="47625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7 Nprica">
            <a:hlinkClick r:id="" action="ppaction://media"/>
            <a:extLst>
              <a:ext uri="{FF2B5EF4-FFF2-40B4-BE49-F238E27FC236}">
                <a16:creationId xmlns:a16="http://schemas.microsoft.com/office/drawing/2014/main" id="{E61E5F9E-06E7-4793-883C-FEB49FFD80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29234" y="35245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29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906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D59E95A-824A-462B-9D7D-790D645A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sr-Latn-R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F5D5DC4-6F47-4E30-8D3A-5FBC081C3E34}"/>
              </a:ext>
            </a:extLst>
          </p:cNvPr>
          <p:cNvSpPr/>
          <p:nvPr/>
        </p:nvSpPr>
        <p:spPr>
          <a:xfrm>
            <a:off x="2101543" y="703969"/>
            <a:ext cx="7715250" cy="178593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D7F195A4-A403-463C-AC82-F6275224B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5148" y="2076750"/>
            <a:ext cx="12398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altLang="sr-Latn-RS" noProof="0" dirty="0">
                <a:solidFill>
                  <a:srgbClr val="FF0000"/>
                </a:solidFill>
                <a:cs typeface="Arial" panose="020B0604020202020204" pitchFamily="34" charset="0"/>
              </a:rPr>
              <a:t>н</a:t>
            </a:r>
            <a:r>
              <a:rPr lang="sr-Cyrl-RS" altLang="sr-Latn-RS" noProof="0" dirty="0">
                <a:cs typeface="Arial" panose="020B0604020202020204" pitchFamily="34" charset="0"/>
              </a:rPr>
              <a:t>ос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39AC0609-84F6-4150-A696-D6E23AE51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417" y="2048582"/>
            <a:ext cx="1229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н</a:t>
            </a:r>
            <a:r>
              <a:rPr lang="sr-Cyrl-BA" altLang="sr-Latn-RS" dirty="0" err="1">
                <a:solidFill>
                  <a:prstClr val="black"/>
                </a:solidFill>
                <a:cs typeface="Arial" panose="020B0604020202020204" pitchFamily="34" charset="0"/>
              </a:rPr>
              <a:t>аочаре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D1AEDF36-6EF7-479C-9EC2-D1BBDFABE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0855" y="2048582"/>
            <a:ext cx="1071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н</a:t>
            </a:r>
            <a:r>
              <a:rPr lang="sr-Cyrl-BA" altLang="sr-Latn-RS" dirty="0" err="1">
                <a:solidFill>
                  <a:prstClr val="black"/>
                </a:solidFill>
                <a:cs typeface="Arial" panose="020B0604020202020204" pitchFamily="34" charset="0"/>
              </a:rPr>
              <a:t>ож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D161A33F-3903-42D4-BCD2-34953FEE2522}"/>
              </a:ext>
            </a:extLst>
          </p:cNvPr>
          <p:cNvSpPr/>
          <p:nvPr/>
        </p:nvSpPr>
        <p:spPr>
          <a:xfrm>
            <a:off x="2101543" y="2632782"/>
            <a:ext cx="7715250" cy="178593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B20E2DA8-B667-4B52-B46F-D61D496A0C10}"/>
              </a:ext>
            </a:extLst>
          </p:cNvPr>
          <p:cNvSpPr/>
          <p:nvPr/>
        </p:nvSpPr>
        <p:spPr>
          <a:xfrm>
            <a:off x="2101543" y="4633032"/>
            <a:ext cx="7715250" cy="178593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90B111EB-0EB5-40FC-A0A7-21A4D461F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81843"/>
            <a:ext cx="696035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Велико и мало слово      </a:t>
            </a:r>
            <a:r>
              <a:rPr lang="sr-Cyrl-BA" altLang="sr-Latn-RS" sz="5400" dirty="0">
                <a:solidFill>
                  <a:srgbClr val="C00000"/>
                </a:solidFill>
                <a:latin typeface="Corbel" panose="020B0503020204020204" pitchFamily="34" charset="0"/>
              </a:rPr>
              <a:t>Н</a:t>
            </a:r>
            <a:r>
              <a:rPr kumimoji="0" lang="sr-Cyrl-BA" altLang="sr-Latn-R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lang="sr-Cyrl-BA" altLang="sr-Latn-RS" sz="5400" noProof="0" dirty="0">
                <a:solidFill>
                  <a:srgbClr val="C00000"/>
                </a:solidFill>
                <a:latin typeface="Corbel" panose="020B0503020204020204" pitchFamily="34" charset="0"/>
              </a:rPr>
              <a:t>н</a:t>
            </a:r>
            <a:endParaRPr kumimoji="0" lang="en-US" altLang="sr-Latn-R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3C2B9BAC-29D9-408F-A4FD-048DF7828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105" y="3977394"/>
            <a:ext cx="12546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хаљи</a:t>
            </a:r>
            <a:r>
              <a:rPr lang="sr-Cyrl-RS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н</a:t>
            </a:r>
            <a:r>
              <a:rPr kumimoji="0" lang="sr-Cyrl-BA" alt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DBF75BFC-FEF7-4901-904B-396E2E957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104" y="3977394"/>
            <a:ext cx="100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зво</a:t>
            </a:r>
            <a:r>
              <a:rPr lang="sr-Cyrl-BA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н</a:t>
            </a: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о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B705B49D-AA75-45C5-A930-FC95C95DF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7980" y="3990094"/>
            <a:ext cx="1214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лубе</a:t>
            </a:r>
            <a:r>
              <a:rPr lang="sr-Cyrl-BA" altLang="sr-Latn-RS" dirty="0" err="1">
                <a:solidFill>
                  <a:srgbClr val="FF0000"/>
                </a:solidFill>
                <a:cs typeface="Arial" panose="020B0604020202020204" pitchFamily="34" charset="0"/>
              </a:rPr>
              <a:t>н</a:t>
            </a:r>
            <a:r>
              <a:rPr lang="sr-Cyrl-BA" altLang="sr-Latn-RS" dirty="0" err="1">
                <a:solidFill>
                  <a:prstClr val="black"/>
                </a:solidFill>
                <a:cs typeface="Arial" panose="020B0604020202020204" pitchFamily="34" charset="0"/>
              </a:rPr>
              <a:t>ица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30">
            <a:extLst>
              <a:ext uri="{FF2B5EF4-FFF2-40B4-BE49-F238E27FC236}">
                <a16:creationId xmlns:a16="http://schemas.microsoft.com/office/drawing/2014/main" id="{82914C80-5C28-4A68-8175-705068635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106" y="6105363"/>
            <a:ext cx="13146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телефо</a:t>
            </a:r>
            <a:r>
              <a:rPr lang="sr-Cyrl-BA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н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31">
            <a:extLst>
              <a:ext uri="{FF2B5EF4-FFF2-40B4-BE49-F238E27FC236}">
                <a16:creationId xmlns:a16="http://schemas.microsoft.com/office/drawing/2014/main" id="{32016FDF-ED4E-42E2-87A9-E45707803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043" y="5990344"/>
            <a:ext cx="1071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авио</a:t>
            </a:r>
            <a:r>
              <a:rPr lang="sr-Cyrl-BA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н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32">
            <a:extLst>
              <a:ext uri="{FF2B5EF4-FFF2-40B4-BE49-F238E27FC236}">
                <a16:creationId xmlns:a16="http://schemas.microsoft.com/office/drawing/2014/main" id="{95CDF47D-3AF9-4F00-AD28-F1BD5E5BC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5105" y="5977644"/>
            <a:ext cx="1216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бало</a:t>
            </a:r>
            <a:r>
              <a:rPr lang="sr-Cyrl-BA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н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Straight Arrow Connector 40">
            <a:extLst>
              <a:ext uri="{FF2B5EF4-FFF2-40B4-BE49-F238E27FC236}">
                <a16:creationId xmlns:a16="http://schemas.microsoft.com/office/drawing/2014/main" id="{1E3E0CA4-2928-49B3-9D0D-3DB001E370D7}"/>
              </a:ext>
            </a:extLst>
          </p:cNvPr>
          <p:cNvCxnSpPr>
            <a:cxnSpLocks/>
          </p:cNvCxnSpPr>
          <p:nvPr/>
        </p:nvCxnSpPr>
        <p:spPr>
          <a:xfrm>
            <a:off x="4274643" y="204649"/>
            <a:ext cx="0" cy="3775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49">
            <a:extLst>
              <a:ext uri="{FF2B5EF4-FFF2-40B4-BE49-F238E27FC236}">
                <a16:creationId xmlns:a16="http://schemas.microsoft.com/office/drawing/2014/main" id="{0BE16FEF-0B76-4003-97C8-4F9CC7DBA428}"/>
              </a:ext>
            </a:extLst>
          </p:cNvPr>
          <p:cNvCxnSpPr>
            <a:cxnSpLocks/>
          </p:cNvCxnSpPr>
          <p:nvPr/>
        </p:nvCxnSpPr>
        <p:spPr>
          <a:xfrm>
            <a:off x="4842676" y="180679"/>
            <a:ext cx="0" cy="4014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49">
            <a:extLst>
              <a:ext uri="{FF2B5EF4-FFF2-40B4-BE49-F238E27FC236}">
                <a16:creationId xmlns:a16="http://schemas.microsoft.com/office/drawing/2014/main" id="{32B75243-A650-4DBE-AEA3-0A0948484F5E}"/>
              </a:ext>
            </a:extLst>
          </p:cNvPr>
          <p:cNvCxnSpPr>
            <a:cxnSpLocks/>
          </p:cNvCxnSpPr>
          <p:nvPr/>
        </p:nvCxnSpPr>
        <p:spPr>
          <a:xfrm flipV="1">
            <a:off x="4448241" y="266879"/>
            <a:ext cx="316372" cy="288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transparent glasses gif | WiffleGif">
            <a:extLst>
              <a:ext uri="{FF2B5EF4-FFF2-40B4-BE49-F238E27FC236}">
                <a16:creationId xmlns:a16="http://schemas.microsoft.com/office/drawing/2014/main" id="{FFCD09C1-CCFB-4287-8443-9A4FC223EB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758" y="582166"/>
            <a:ext cx="2496140" cy="187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kind of job (things) | Baamboozle">
            <a:extLst>
              <a:ext uri="{FF2B5EF4-FFF2-40B4-BE49-F238E27FC236}">
                <a16:creationId xmlns:a16="http://schemas.microsoft.com/office/drawing/2014/main" id="{C4F20BD6-2AC8-46E0-A357-272FDD711C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562" y="793248"/>
            <a:ext cx="1742360" cy="120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p Dress Stickers for Android &amp;amp; iOS | Gfycat">
            <a:extLst>
              <a:ext uri="{FF2B5EF4-FFF2-40B4-BE49-F238E27FC236}">
                <a16:creationId xmlns:a16="http://schemas.microsoft.com/office/drawing/2014/main" id="{146F0F1F-49F3-46C2-80AA-D70C7D550C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656" y="2348779"/>
            <a:ext cx="2037469" cy="203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shley May | Charles Beaman">
            <a:extLst>
              <a:ext uri="{FF2B5EF4-FFF2-40B4-BE49-F238E27FC236}">
                <a16:creationId xmlns:a16="http://schemas.microsoft.com/office/drawing/2014/main" id="{6251C307-D394-4ADB-9433-7088DD49BE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27" y="2517730"/>
            <a:ext cx="2887756" cy="169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atermelon | Cute gif, Animation, Disney princess memes">
            <a:extLst>
              <a:ext uri="{FF2B5EF4-FFF2-40B4-BE49-F238E27FC236}">
                <a16:creationId xmlns:a16="http://schemas.microsoft.com/office/drawing/2014/main" id="{7A3F7819-0DD3-4B9A-B478-BFEE27A84B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183" y="2180692"/>
            <a:ext cx="2188879" cy="164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hone GIFs | Tenor">
            <a:extLst>
              <a:ext uri="{FF2B5EF4-FFF2-40B4-BE49-F238E27FC236}">
                <a16:creationId xmlns:a16="http://schemas.microsoft.com/office/drawing/2014/main" id="{E5B287FF-89E5-44BF-B1BC-4D880C6030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488" y="4309691"/>
            <a:ext cx="19050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op V Color Engineering Stickers for Android &amp;amp; iOS | Gfycat">
            <a:extLst>
              <a:ext uri="{FF2B5EF4-FFF2-40B4-BE49-F238E27FC236}">
                <a16:creationId xmlns:a16="http://schemas.microsoft.com/office/drawing/2014/main" id="{2028E90D-E521-4E3B-A4F5-32466AC299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29" y="4202668"/>
            <a:ext cx="2272027" cy="227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alloon gif by DumplingKitten on DeviantArt">
            <a:extLst>
              <a:ext uri="{FF2B5EF4-FFF2-40B4-BE49-F238E27FC236}">
                <a16:creationId xmlns:a16="http://schemas.microsoft.com/office/drawing/2014/main" id="{FA8841CB-6E9B-4641-8DE2-7B58E77EF5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20" y="4847345"/>
            <a:ext cx="1302642" cy="199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haded Nose Vector Cartoon Isolated Stock Vector (Royalty Free) 243623017">
            <a:extLst>
              <a:ext uri="{FF2B5EF4-FFF2-40B4-BE49-F238E27FC236}">
                <a16:creationId xmlns:a16="http://schemas.microsoft.com/office/drawing/2014/main" id="{AB1653E9-00F1-44E2-B1E1-52826644F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2232944" y="603705"/>
            <a:ext cx="1601479" cy="160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108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0" grpId="0" animBg="1"/>
      <p:bldP spid="11" grpId="0" animBg="1"/>
      <p:bldP spid="12" grpId="0"/>
      <p:bldP spid="16" grpId="0"/>
      <p:bldP spid="17" grpId="0"/>
      <p:bldP spid="18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F7C8C3D8-21E9-4FD0-B3B1-BB01B917B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D017BFC-CC2B-4AD1-B58E-B6E6E20E1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8" y="199231"/>
            <a:ext cx="58054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5125" indent="-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sr-Cyrl-BA" altLang="sr-Latn-RS" sz="2800" dirty="0">
                <a:cs typeface="Arial" panose="020B0604020202020204" pitchFamily="34" charset="0"/>
              </a:rPr>
              <a:t> </a:t>
            </a:r>
            <a:r>
              <a:rPr lang="sr-Cyrl-BA" altLang="sr-Latn-RS" sz="3200" dirty="0">
                <a:cs typeface="Arial" panose="020B0604020202020204" pitchFamily="34" charset="0"/>
              </a:rPr>
              <a:t>Попуни </a:t>
            </a:r>
            <a:r>
              <a:rPr lang="sr-Cyrl-BA" altLang="sr-Latn-RS" sz="3200" dirty="0" err="1">
                <a:cs typeface="Arial" panose="020B0604020202020204" pitchFamily="34" charset="0"/>
              </a:rPr>
              <a:t>квадратиће</a:t>
            </a:r>
            <a:r>
              <a:rPr lang="sr-Cyrl-BA" altLang="sr-Latn-RS" sz="2800" dirty="0">
                <a:cs typeface="Arial" panose="020B0604020202020204" pitchFamily="34" charset="0"/>
              </a:rPr>
              <a:t>:</a:t>
            </a:r>
            <a:endParaRPr lang="en-US" altLang="sr-Latn-RS" sz="28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AE5890CA-67AC-40FE-AA9D-FC8B104D7020}"/>
              </a:ext>
            </a:extLst>
          </p:cNvPr>
          <p:cNvGraphicFramePr>
            <a:graphicFrameLocks noGrp="1"/>
          </p:cNvGraphicFramePr>
          <p:nvPr/>
        </p:nvGraphicFramePr>
        <p:xfrm>
          <a:off x="1571625" y="2543175"/>
          <a:ext cx="1500190" cy="457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00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0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sr-Cyrl-BA" sz="2400" dirty="0"/>
                        <a:t>в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sr-Cyrl-BA" sz="2400" dirty="0"/>
                        <a:t>а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sr-Cyrl-BA" sz="2400" dirty="0">
                          <a:solidFill>
                            <a:schemeClr val="tx1"/>
                          </a:solidFill>
                        </a:rPr>
                        <a:t>ц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00324760-C9B6-431B-8AB1-28214C25C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053812"/>
              </p:ext>
            </p:extLst>
          </p:nvPr>
        </p:nvGraphicFramePr>
        <p:xfrm>
          <a:off x="1571622" y="2559050"/>
          <a:ext cx="1500190" cy="457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00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0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BA" sz="2400" dirty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sr-Cyrl-BA" sz="2400" dirty="0"/>
                        <a:t>в</a:t>
                      </a:r>
                      <a:endParaRPr lang="en-US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sr-Cyrl-BA" sz="2400" dirty="0"/>
                        <a:t>а</a:t>
                      </a:r>
                      <a:endParaRPr lang="en-US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sr-Cyrl-BA" sz="2400" dirty="0">
                          <a:solidFill>
                            <a:schemeClr val="tx1"/>
                          </a:solidFill>
                        </a:rPr>
                        <a:t>ц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FB8A16DF-7927-4AFC-97AE-A999C6FAA742}"/>
              </a:ext>
            </a:extLst>
          </p:cNvPr>
          <p:cNvGraphicFramePr>
            <a:graphicFrameLocks noGrp="1"/>
          </p:cNvGraphicFramePr>
          <p:nvPr/>
        </p:nvGraphicFramePr>
        <p:xfrm>
          <a:off x="3857625" y="2543175"/>
          <a:ext cx="2285997" cy="4572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6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6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6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6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9104">
                <a:tc>
                  <a:txBody>
                    <a:bodyPr/>
                    <a:lstStyle/>
                    <a:p>
                      <a:r>
                        <a:rPr lang="sr-Cyrl-BA" sz="2400" dirty="0"/>
                        <a:t>с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400" dirty="0"/>
                        <a:t>е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400" dirty="0"/>
                        <a:t>д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400" dirty="0"/>
                        <a:t>в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400" dirty="0"/>
                        <a:t>и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400" dirty="0"/>
                        <a:t>ч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58974F73-8E89-405D-8885-29A454F85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792307"/>
              </p:ext>
            </p:extLst>
          </p:nvPr>
        </p:nvGraphicFramePr>
        <p:xfrm>
          <a:off x="3857622" y="2546644"/>
          <a:ext cx="2285997" cy="4572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6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6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6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6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9104">
                <a:tc>
                  <a:txBody>
                    <a:bodyPr/>
                    <a:lstStyle/>
                    <a:p>
                      <a:r>
                        <a:rPr lang="sr-Cyrl-BA" sz="2400" dirty="0"/>
                        <a:t>с</a:t>
                      </a:r>
                      <a:endParaRPr lang="en-US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sr-Cyrl-BA" sz="2400" dirty="0"/>
                        <a:t>е</a:t>
                      </a:r>
                      <a:endParaRPr lang="en-US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sr-Cyrl-BA" sz="2400" dirty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sr-Cyrl-BA" sz="2400" dirty="0"/>
                        <a:t>д</a:t>
                      </a:r>
                      <a:endParaRPr lang="en-US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sr-Cyrl-BA" sz="2400" dirty="0"/>
                        <a:t>в</a:t>
                      </a:r>
                      <a:endParaRPr lang="en-US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sr-Cyrl-BA" sz="2400" dirty="0"/>
                        <a:t>и</a:t>
                      </a:r>
                      <a:endParaRPr lang="en-US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sr-Cyrl-BA" sz="2400" dirty="0"/>
                        <a:t>ч</a:t>
                      </a:r>
                      <a:endParaRPr lang="en-US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66BE64F6-22FF-47DF-BB99-3569380929F6}"/>
              </a:ext>
            </a:extLst>
          </p:cNvPr>
          <p:cNvGraphicFramePr>
            <a:graphicFrameLocks noGrp="1"/>
          </p:cNvGraphicFramePr>
          <p:nvPr/>
        </p:nvGraphicFramePr>
        <p:xfrm>
          <a:off x="7215188" y="2543175"/>
          <a:ext cx="1500185" cy="457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00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BA" sz="2400" dirty="0">
                          <a:solidFill>
                            <a:schemeClr val="tx1"/>
                          </a:solidFill>
                        </a:rPr>
                        <a:t>ј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sr-Cyrl-BA" sz="2400" dirty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sr-Cyrl-BA" sz="2400" dirty="0"/>
                        <a:t>л</a:t>
                      </a:r>
                      <a:endParaRPr lang="en-US" sz="2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sr-Cyrl-BA" sz="2400" dirty="0"/>
                        <a:t>е</a:t>
                      </a:r>
                      <a:endParaRPr lang="en-US" sz="2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3">
            <a:extLst>
              <a:ext uri="{FF2B5EF4-FFF2-40B4-BE49-F238E27FC236}">
                <a16:creationId xmlns:a16="http://schemas.microsoft.com/office/drawing/2014/main" id="{3B794A07-8FF9-4F0D-B012-25E2D27E1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584001"/>
              </p:ext>
            </p:extLst>
          </p:nvPr>
        </p:nvGraphicFramePr>
        <p:xfrm>
          <a:off x="7228741" y="2543175"/>
          <a:ext cx="1500185" cy="457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00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BA" sz="2400" dirty="0">
                          <a:solidFill>
                            <a:schemeClr val="tx1"/>
                          </a:solidFill>
                        </a:rPr>
                        <a:t>ј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sr-Cyrl-BA" sz="2400" dirty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sr-Cyrl-BA" sz="2400" dirty="0"/>
                        <a:t>л</a:t>
                      </a:r>
                      <a:endParaRPr lang="en-US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sr-Cyrl-BA" sz="2400" dirty="0"/>
                        <a:t>е</a:t>
                      </a:r>
                      <a:endParaRPr lang="en-US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sr-Cyrl-BA" sz="2400" dirty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Rectangle 14">
            <a:extLst>
              <a:ext uri="{FF2B5EF4-FFF2-40B4-BE49-F238E27FC236}">
                <a16:creationId xmlns:a16="http://schemas.microsoft.com/office/drawing/2014/main" id="{0BB61E3A-881A-48D5-9C3C-DDDF1B9DA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3762375"/>
            <a:ext cx="5400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65125" indent="-282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</a:pPr>
            <a:r>
              <a:rPr lang="sr-Cyrl-BA" altLang="sr-Latn-RS" sz="2800">
                <a:cs typeface="Arial" panose="020B0604020202020204" pitchFamily="34" charset="0"/>
              </a:rPr>
              <a:t>Која реч је скривена у цвету</a:t>
            </a:r>
            <a:r>
              <a:rPr lang="sr-Cyrl-BA" altLang="sr-Latn-RS" sz="2400">
                <a:cs typeface="Arial" panose="020B0604020202020204" pitchFamily="34" charset="0"/>
              </a:rPr>
              <a:t>?</a:t>
            </a:r>
            <a:endParaRPr lang="en-US" altLang="sr-Latn-RS" sz="240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467773-84CD-458F-BD61-B35156B044C9}"/>
              </a:ext>
            </a:extLst>
          </p:cNvPr>
          <p:cNvSpPr/>
          <p:nvPr/>
        </p:nvSpPr>
        <p:spPr>
          <a:xfrm>
            <a:off x="3500438" y="5318125"/>
            <a:ext cx="285750" cy="21431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0C6FD93-5AF6-44A5-ADB0-17A5814DD088}"/>
              </a:ext>
            </a:extLst>
          </p:cNvPr>
          <p:cNvSpPr/>
          <p:nvPr/>
        </p:nvSpPr>
        <p:spPr>
          <a:xfrm rot="10800000" flipV="1">
            <a:off x="3071813" y="4960938"/>
            <a:ext cx="571500" cy="4286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BA" dirty="0"/>
              <a:t>А</a:t>
            </a: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70F9384-E4CD-436F-BD54-F7B5A6C5507E}"/>
              </a:ext>
            </a:extLst>
          </p:cNvPr>
          <p:cNvSpPr/>
          <p:nvPr/>
        </p:nvSpPr>
        <p:spPr>
          <a:xfrm>
            <a:off x="3714750" y="5032375"/>
            <a:ext cx="571500" cy="4286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BA" dirty="0"/>
              <a:t>Н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A774E1-1EC4-4612-A619-A70B908A34B5}"/>
              </a:ext>
            </a:extLst>
          </p:cNvPr>
          <p:cNvSpPr/>
          <p:nvPr/>
        </p:nvSpPr>
        <p:spPr>
          <a:xfrm>
            <a:off x="3000375" y="5389563"/>
            <a:ext cx="571500" cy="4286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BA" dirty="0"/>
              <a:t>И</a:t>
            </a: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3BD4D61-BF55-4099-BE60-AC88D6311D8B}"/>
              </a:ext>
            </a:extLst>
          </p:cNvPr>
          <p:cNvSpPr/>
          <p:nvPr/>
        </p:nvSpPr>
        <p:spPr>
          <a:xfrm>
            <a:off x="3643313" y="5461000"/>
            <a:ext cx="571500" cy="4286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BA" dirty="0"/>
              <a:t>Н</a:t>
            </a: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04F5DBB-5439-4E38-8748-507FF4241286}"/>
              </a:ext>
            </a:extLst>
          </p:cNvPr>
          <p:cNvSpPr/>
          <p:nvPr/>
        </p:nvSpPr>
        <p:spPr>
          <a:xfrm>
            <a:off x="5857875" y="5318125"/>
            <a:ext cx="285750" cy="21431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184322B-9670-4240-8E93-31B20BCDC45E}"/>
              </a:ext>
            </a:extLst>
          </p:cNvPr>
          <p:cNvSpPr/>
          <p:nvPr/>
        </p:nvSpPr>
        <p:spPr>
          <a:xfrm rot="10800000">
            <a:off x="5429250" y="4960938"/>
            <a:ext cx="571500" cy="4286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BA" dirty="0"/>
              <a:t>О</a:t>
            </a:r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8B3F52F-3535-42A2-86AE-D93EE7F7C867}"/>
              </a:ext>
            </a:extLst>
          </p:cNvPr>
          <p:cNvSpPr/>
          <p:nvPr/>
        </p:nvSpPr>
        <p:spPr>
          <a:xfrm>
            <a:off x="6072188" y="5032375"/>
            <a:ext cx="571500" cy="4286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BA" dirty="0"/>
              <a:t>Н</a:t>
            </a: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D421C8E-73BF-4A5A-8377-9059C8D78581}"/>
              </a:ext>
            </a:extLst>
          </p:cNvPr>
          <p:cNvSpPr/>
          <p:nvPr/>
        </p:nvSpPr>
        <p:spPr>
          <a:xfrm>
            <a:off x="5357813" y="5389563"/>
            <a:ext cx="571500" cy="4286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BA" dirty="0"/>
              <a:t>Т</a:t>
            </a:r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73DB471-70C5-45DD-99B8-99F3B98968E8}"/>
              </a:ext>
            </a:extLst>
          </p:cNvPr>
          <p:cNvSpPr/>
          <p:nvPr/>
        </p:nvSpPr>
        <p:spPr>
          <a:xfrm>
            <a:off x="6000750" y="5461000"/>
            <a:ext cx="571500" cy="4286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BA" dirty="0"/>
              <a:t>А</a:t>
            </a:r>
            <a:endParaRPr lang="en-US" dirty="0"/>
          </a:p>
        </p:txBody>
      </p:sp>
      <p:graphicFrame>
        <p:nvGraphicFramePr>
          <p:cNvPr id="24" name="Table 26">
            <a:extLst>
              <a:ext uri="{FF2B5EF4-FFF2-40B4-BE49-F238E27FC236}">
                <a16:creationId xmlns:a16="http://schemas.microsoft.com/office/drawing/2014/main" id="{6BED788F-2207-4F96-8F78-9002437587AB}"/>
              </a:ext>
            </a:extLst>
          </p:cNvPr>
          <p:cNvGraphicFramePr>
            <a:graphicFrameLocks noGrp="1"/>
          </p:cNvGraphicFramePr>
          <p:nvPr/>
        </p:nvGraphicFramePr>
        <p:xfrm>
          <a:off x="3000375" y="6032500"/>
          <a:ext cx="1500188" cy="3667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5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839" marB="458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839" marB="458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839" marB="458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839" marB="458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7">
            <a:extLst>
              <a:ext uri="{FF2B5EF4-FFF2-40B4-BE49-F238E27FC236}">
                <a16:creationId xmlns:a16="http://schemas.microsoft.com/office/drawing/2014/main" id="{7623BAE2-118D-456D-AE42-78A5D9ABCEE9}"/>
              </a:ext>
            </a:extLst>
          </p:cNvPr>
          <p:cNvGraphicFramePr>
            <a:graphicFrameLocks noGrp="1"/>
          </p:cNvGraphicFramePr>
          <p:nvPr/>
        </p:nvGraphicFramePr>
        <p:xfrm>
          <a:off x="5286375" y="6032500"/>
          <a:ext cx="1428752" cy="3667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839" marB="458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839" marB="458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839" marB="458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839" marB="458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8">
            <a:extLst>
              <a:ext uri="{FF2B5EF4-FFF2-40B4-BE49-F238E27FC236}">
                <a16:creationId xmlns:a16="http://schemas.microsoft.com/office/drawing/2014/main" id="{9F6ADD64-8CAC-4FAF-B9AC-CFB5E16F0292}"/>
              </a:ext>
            </a:extLst>
          </p:cNvPr>
          <p:cNvGraphicFramePr>
            <a:graphicFrameLocks noGrp="1"/>
          </p:cNvGraphicFramePr>
          <p:nvPr/>
        </p:nvGraphicFramePr>
        <p:xfrm>
          <a:off x="3000375" y="6032500"/>
          <a:ext cx="1500188" cy="3968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5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r>
                        <a:rPr lang="sr-Cyrl-BA" sz="2000" dirty="0"/>
                        <a:t>Н</a:t>
                      </a:r>
                      <a:endParaRPr lang="en-US" sz="2000" dirty="0"/>
                    </a:p>
                  </a:txBody>
                  <a:tcPr marL="91439" marR="91439" marT="45793" marB="45793"/>
                </a:tc>
                <a:tc>
                  <a:txBody>
                    <a:bodyPr/>
                    <a:lstStyle/>
                    <a:p>
                      <a:r>
                        <a:rPr lang="sr-Cyrl-BA" sz="2000" dirty="0"/>
                        <a:t>И</a:t>
                      </a:r>
                      <a:endParaRPr lang="en-US" sz="2000" dirty="0"/>
                    </a:p>
                  </a:txBody>
                  <a:tcPr marL="91439" marR="91439" marT="45793" marB="45793"/>
                </a:tc>
                <a:tc>
                  <a:txBody>
                    <a:bodyPr/>
                    <a:lstStyle/>
                    <a:p>
                      <a:r>
                        <a:rPr lang="sr-Cyrl-BA" sz="2000" dirty="0"/>
                        <a:t>Н</a:t>
                      </a:r>
                      <a:endParaRPr lang="en-US" sz="2000" dirty="0"/>
                    </a:p>
                  </a:txBody>
                  <a:tcPr marL="91439" marR="91439" marT="45793" marB="45793"/>
                </a:tc>
                <a:tc>
                  <a:txBody>
                    <a:bodyPr/>
                    <a:lstStyle/>
                    <a:p>
                      <a:r>
                        <a:rPr lang="sr-Cyrl-BA" sz="2000" dirty="0"/>
                        <a:t>А</a:t>
                      </a:r>
                      <a:endParaRPr lang="en-US" sz="2000" dirty="0"/>
                    </a:p>
                  </a:txBody>
                  <a:tcPr marL="91439" marR="91439" marT="45793" marB="4579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9">
            <a:extLst>
              <a:ext uri="{FF2B5EF4-FFF2-40B4-BE49-F238E27FC236}">
                <a16:creationId xmlns:a16="http://schemas.microsoft.com/office/drawing/2014/main" id="{44850A86-E96B-42F8-A959-D720E3C8BA35}"/>
              </a:ext>
            </a:extLst>
          </p:cNvPr>
          <p:cNvGraphicFramePr>
            <a:graphicFrameLocks noGrp="1"/>
          </p:cNvGraphicFramePr>
          <p:nvPr/>
        </p:nvGraphicFramePr>
        <p:xfrm>
          <a:off x="5286375" y="6032500"/>
          <a:ext cx="1428752" cy="3667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r>
                        <a:rPr lang="sr-Cyrl-BA" sz="1800" dirty="0"/>
                        <a:t>Н</a:t>
                      </a:r>
                      <a:endParaRPr lang="en-US" sz="1800" dirty="0"/>
                    </a:p>
                  </a:txBody>
                  <a:tcPr marL="91439" marR="91439" marT="45839" marB="45839"/>
                </a:tc>
                <a:tc>
                  <a:txBody>
                    <a:bodyPr/>
                    <a:lstStyle/>
                    <a:p>
                      <a:r>
                        <a:rPr lang="sr-Cyrl-BA" sz="1800" dirty="0"/>
                        <a:t>О</a:t>
                      </a:r>
                      <a:endParaRPr lang="en-US" sz="1800" dirty="0"/>
                    </a:p>
                  </a:txBody>
                  <a:tcPr marL="91439" marR="91439" marT="45839" marB="45839"/>
                </a:tc>
                <a:tc>
                  <a:txBody>
                    <a:bodyPr/>
                    <a:lstStyle/>
                    <a:p>
                      <a:r>
                        <a:rPr lang="sr-Cyrl-BA" sz="1800" dirty="0"/>
                        <a:t>Т</a:t>
                      </a:r>
                      <a:endParaRPr lang="en-US" sz="1800" dirty="0"/>
                    </a:p>
                  </a:txBody>
                  <a:tcPr marL="91439" marR="91439" marT="45839" marB="45839"/>
                </a:tc>
                <a:tc>
                  <a:txBody>
                    <a:bodyPr/>
                    <a:lstStyle/>
                    <a:p>
                      <a:r>
                        <a:rPr lang="sr-Cyrl-BA" sz="1800" dirty="0"/>
                        <a:t>А</a:t>
                      </a:r>
                      <a:endParaRPr lang="en-US" sz="1800" dirty="0"/>
                    </a:p>
                  </a:txBody>
                  <a:tcPr marL="91439" marR="91439" marT="45839" marB="458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 descr="Money animation by Max | Money animation, Motion design video, Motion  design animation">
            <a:extLst>
              <a:ext uri="{FF2B5EF4-FFF2-40B4-BE49-F238E27FC236}">
                <a16:creationId xmlns:a16="http://schemas.microsoft.com/office/drawing/2014/main" id="{20AFE542-E230-40B1-9185-F23EA3C508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EFF2EA"/>
              </a:clrFrom>
              <a:clrTo>
                <a:srgbClr val="EFF2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9" y="310756"/>
            <a:ext cx="2881309" cy="21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usan Tourdot | Baamboozle">
            <a:extLst>
              <a:ext uri="{FF2B5EF4-FFF2-40B4-BE49-F238E27FC236}">
                <a16:creationId xmlns:a16="http://schemas.microsoft.com/office/drawing/2014/main" id="{7782F7B4-69BC-4EE3-9F00-E07044A334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184" y="327600"/>
            <a:ext cx="2262188" cy="226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unning deer gif 2 » GIF Download">
            <a:extLst>
              <a:ext uri="{FF2B5EF4-FFF2-40B4-BE49-F238E27FC236}">
                <a16:creationId xmlns:a16="http://schemas.microsoft.com/office/drawing/2014/main" id="{44327B5E-9FBC-42FB-B891-8863002393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305" y="0"/>
            <a:ext cx="2448190" cy="231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330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14000" r="25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ugaonik 5">
            <a:extLst>
              <a:ext uri="{FF2B5EF4-FFF2-40B4-BE49-F238E27FC236}">
                <a16:creationId xmlns:a16="http://schemas.microsoft.com/office/drawing/2014/main" id="{43DCB660-BE5C-4BD9-B602-F2A2B3F51173}"/>
              </a:ext>
            </a:extLst>
          </p:cNvPr>
          <p:cNvSpPr/>
          <p:nvPr/>
        </p:nvSpPr>
        <p:spPr>
          <a:xfrm>
            <a:off x="2139406" y="1144852"/>
            <a:ext cx="128753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3800" dirty="0">
                <a:ln w="0"/>
                <a:solidFill>
                  <a:srgbClr val="44546A">
                    <a:lumMod val="20000"/>
                    <a:lumOff val="80000"/>
                  </a:srgbClr>
                </a:solidFill>
                <a:latin typeface="Calibri" panose="020F0502020204030204"/>
              </a:rPr>
              <a:t>Н</a:t>
            </a:r>
            <a:endParaRPr kumimoji="0" lang="sr-Latn-RS" sz="13800" b="0" i="0" u="none" strike="noStrike" kern="1200" cap="none" spc="0" normalizeH="0" baseline="0" noProof="0" dirty="0">
              <a:ln w="0"/>
              <a:solidFill>
                <a:srgbClr val="44546A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ravougaonik 6">
            <a:extLst>
              <a:ext uri="{FF2B5EF4-FFF2-40B4-BE49-F238E27FC236}">
                <a16:creationId xmlns:a16="http://schemas.microsoft.com/office/drawing/2014/main" id="{A5070289-1C0F-4FCD-A0B6-F7A0C86F9420}"/>
              </a:ext>
            </a:extLst>
          </p:cNvPr>
          <p:cNvSpPr/>
          <p:nvPr/>
        </p:nvSpPr>
        <p:spPr>
          <a:xfrm>
            <a:off x="3918826" y="2008890"/>
            <a:ext cx="7409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6000" dirty="0">
                <a:ln w="0"/>
                <a:solidFill>
                  <a:srgbClr val="44546A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kumimoji="0" lang="sr-Latn-RS" sz="6000" b="0" i="0" u="none" strike="noStrike" kern="1200" cap="none" spc="0" normalizeH="0" baseline="0" noProof="0" dirty="0">
              <a:ln w="0"/>
              <a:solidFill>
                <a:srgbClr val="44546A">
                  <a:lumMod val="20000"/>
                  <a:lumOff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49EA0738-0DE1-4A2C-8EDD-587AE5D7C86A}"/>
              </a:ext>
            </a:extLst>
          </p:cNvPr>
          <p:cNvSpPr txBox="1"/>
          <p:nvPr/>
        </p:nvSpPr>
        <p:spPr>
          <a:xfrm>
            <a:off x="9466429" y="424273"/>
            <a:ext cx="14287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8000" dirty="0" err="1">
                <a:solidFill>
                  <a:srgbClr val="FFC000">
                    <a:lumMod val="75000"/>
                  </a:srgbClr>
                </a:solidFill>
                <a:latin typeface="Calibri" panose="020F0502020204030204"/>
              </a:rPr>
              <a:t>Нн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transparent glasses gif | WiffleGif">
            <a:extLst>
              <a:ext uri="{FF2B5EF4-FFF2-40B4-BE49-F238E27FC236}">
                <a16:creationId xmlns:a16="http://schemas.microsoft.com/office/drawing/2014/main" id="{558269A3-976D-41FB-B7E4-57DCB2E74F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916" y="2164264"/>
            <a:ext cx="2737192" cy="205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456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CFB002FC-FE2E-4844-8EBE-FA6493FB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5E31F1F-226C-47F0-B5E5-160BE691A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500063"/>
            <a:ext cx="65110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sr-Latn-RS" sz="2800" dirty="0">
                <a:solidFill>
                  <a:srgbClr val="002060"/>
                </a:solidFill>
              </a:rPr>
              <a:t> </a:t>
            </a:r>
            <a:r>
              <a:rPr lang="sr-Cyrl-BA" altLang="sr-Latn-RS" sz="2800" dirty="0">
                <a:solidFill>
                  <a:srgbClr val="002060"/>
                </a:solidFill>
              </a:rPr>
              <a:t> </a:t>
            </a:r>
            <a:r>
              <a:rPr lang="sr-Cyrl-BA" altLang="sr-Latn-RS" sz="3200" dirty="0">
                <a:solidFill>
                  <a:srgbClr val="002060"/>
                </a:solidFill>
              </a:rPr>
              <a:t>Препиши следеће реченице</a:t>
            </a:r>
            <a:r>
              <a:rPr lang="sr-Cyrl-BA" altLang="sr-Latn-RS" sz="2800" dirty="0">
                <a:solidFill>
                  <a:srgbClr val="002060"/>
                </a:solidFill>
              </a:rPr>
              <a:t>.</a:t>
            </a:r>
            <a:endParaRPr lang="en-US" altLang="sr-Latn-RS" sz="2800" dirty="0">
              <a:solidFill>
                <a:srgbClr val="002060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266C551-5FED-413E-A41E-3DCA640E0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1482113"/>
            <a:ext cx="6072187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sr-Cyrl-BA" altLang="sr-Latn-RS" sz="2800"/>
              <a:t> </a:t>
            </a:r>
            <a:r>
              <a:rPr lang="sr-Cyrl-BA" altLang="sr-Latn-RS" sz="3200"/>
              <a:t>Тина има татин         .</a:t>
            </a:r>
          </a:p>
          <a:p>
            <a:pPr eaLnBrk="1" hangingPunct="1"/>
            <a:endParaRPr lang="sr-Cyrl-BA" altLang="sr-Latn-RS" sz="320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r-Cyrl-BA" altLang="sr-Latn-RS" sz="3200"/>
              <a:t> Тома има тим.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sr-Cyrl-BA" altLang="sr-Latn-RS" sz="320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r-Cyrl-BA" altLang="sr-Latn-RS" sz="3200"/>
              <a:t> Мина – Митина нана.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sr-Cyrl-BA" altLang="sr-Latn-RS" sz="320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r-Cyrl-BA" altLang="sr-Latn-RS" sz="3200"/>
              <a:t> </a:t>
            </a:r>
            <a:r>
              <a:rPr lang="en-US" altLang="sr-Latn-RS" sz="3200"/>
              <a:t>M</a:t>
            </a:r>
            <a:r>
              <a:rPr lang="sr-Cyrl-BA" altLang="sr-Latn-RS" sz="3200"/>
              <a:t>ома има омот.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sr-Cyrl-BA" altLang="sr-Latn-RS" sz="320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r-Cyrl-BA" altLang="sr-Latn-RS" sz="3200"/>
              <a:t> Ната отима Анин          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sr-Cyrl-BA" altLang="sr-Latn-RS" sz="2000"/>
          </a:p>
        </p:txBody>
      </p:sp>
      <p:pic>
        <p:nvPicPr>
          <p:cNvPr id="5" name="Picture 5" descr="21476542.png">
            <a:extLst>
              <a:ext uri="{FF2B5EF4-FFF2-40B4-BE49-F238E27FC236}">
                <a16:creationId xmlns:a16="http://schemas.microsoft.com/office/drawing/2014/main" id="{D18F41E9-6F03-430B-A06A-5293BE51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1500188"/>
            <a:ext cx="7874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small-1035-gif_BFM0123.gif">
            <a:extLst>
              <a:ext uri="{FF2B5EF4-FFF2-40B4-BE49-F238E27FC236}">
                <a16:creationId xmlns:a16="http://schemas.microsoft.com/office/drawing/2014/main" id="{8F32F39D-FC42-4F65-AA8C-21AB654C5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5189538"/>
            <a:ext cx="97313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Writing Gif - GIFcen">
            <a:extLst>
              <a:ext uri="{FF2B5EF4-FFF2-40B4-BE49-F238E27FC236}">
                <a16:creationId xmlns:a16="http://schemas.microsoft.com/office/drawing/2014/main" id="{55CD5577-9F60-4E3F-B6F0-71157A6C54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25" y="1482113"/>
            <a:ext cx="47625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484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194</Words>
  <Application>Microsoft Office PowerPoint</Application>
  <PresentationFormat>Široki ekran</PresentationFormat>
  <Paragraphs>111</Paragraphs>
  <Slides>6</Slides>
  <Notes>0</Notes>
  <HiddenSlides>0</HiddenSlides>
  <MMClips>1</MMClips>
  <ScaleCrop>false</ScaleCrop>
  <HeadingPairs>
    <vt:vector size="6" baseType="variant">
      <vt:variant>
        <vt:lpstr>Korišćeni fontovi</vt:lpstr>
      </vt:variant>
      <vt:variant>
        <vt:i4>6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Corbel</vt:lpstr>
      <vt:lpstr>Gill Sans MT</vt:lpstr>
      <vt:lpstr>Wingdings</vt:lpstr>
      <vt:lpstr>1_Tema Office</vt:lpstr>
      <vt:lpstr>Tema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Дупало Мирјана</dc:creator>
  <cp:lastModifiedBy>Дупало Мирјана</cp:lastModifiedBy>
  <cp:revision>9</cp:revision>
  <dcterms:created xsi:type="dcterms:W3CDTF">2021-09-18T18:53:18Z</dcterms:created>
  <dcterms:modified xsi:type="dcterms:W3CDTF">2021-10-03T08:27:13Z</dcterms:modified>
</cp:coreProperties>
</file>