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66" r:id="rId4"/>
    <p:sldId id="268" r:id="rId5"/>
    <p:sldId id="256" r:id="rId6"/>
    <p:sldId id="271" r:id="rId7"/>
    <p:sldId id="270" r:id="rId8"/>
    <p:sldId id="272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E74-97F1-4C6C-A188-E37F8BEA0B49}" type="datetime1">
              <a:rPr lang="fr-FR" smtClean="0"/>
              <a:t>19/09/2021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528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FAF0-0EBD-4081-B708-B612E99D0D14}" type="datetime1">
              <a:rPr lang="fr-FR" smtClean="0"/>
              <a:t>19/09/2021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883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807F-20A6-409B-80E3-481D2C56E124}" type="datetime1">
              <a:rPr lang="fr-FR" smtClean="0"/>
              <a:t>19/09/2021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903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3760B-C983-44C9-BCC6-EF2556931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447AA8-F6A2-41FE-A7AA-095587A64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7E1B614-3745-458E-AC90-32408C20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19.9.2021.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C9EE2E7-B3F6-4460-9166-C93B7689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327B8E9-49A7-4E60-AE35-F0D064F8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3251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DFC06D-E8E3-4C9F-9BBD-AF868F5F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CDE9E83-B1AA-439B-9181-1CC34B82F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81D2D69D-6196-4193-B65F-EEB66D86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19.9.2021.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D4A321B-42D6-4E93-937B-80FC68FD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57A09D9-2927-4C82-8826-13EBCE8E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187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0F790A-3D5F-4BDE-BE65-77CD8AFF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B65C17E-A7A4-4535-A89B-7B46645C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685A8B0-CC73-42A3-8170-D70E4095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19.9.2021.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2FB4CD2-8A7F-4E80-9170-CABD1ECF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DF71E2B-0EC1-4A58-BD73-C8DF0DCC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253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7EE011-921C-44D3-B2AC-3212BBC8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2CE089F-86C9-4990-A965-8D3945439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AEE6EFF-3156-4698-B337-3D2CB4104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5283B671-06FD-4B9E-9D9A-9F9DD8B3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19.9.2021.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746D849D-6DA4-4956-8D08-28169791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3A430C21-CF40-4E9F-BCE1-D725655B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4761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D899A6-458C-4298-B314-0310D093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F923A2A-5A27-4824-8ACD-CF739EFD3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3D491409-9A4F-47E5-9C9D-1D800DDE4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EC01C72-6E0A-4216-A307-6B9E9AC2F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6A7F37DC-70E4-4F00-BB51-6647FA18F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40EEAAC-303F-458B-8BEC-0B847ACB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19.9.2021.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C0048639-1E9D-43A4-949D-C676C2A7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FB225240-C51A-4B6B-BB39-122D57A0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70588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5E1E0-9249-47C7-9715-7B5D5AF3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F1BA616F-BB1F-4ECC-B6DE-B8FCD730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19.9.2021.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D1B52AF-E021-4D94-B6AC-A3EB4258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1ED9D36-F5FA-43C3-AAE9-37F44E3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553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7709EAF7-ED79-45F2-AAB8-C433903C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19.9.2021.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EC003362-A6AD-44C7-BA11-683C3FE9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86CACE6B-2CDE-4E50-97F7-1ADC3646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972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DCC699-5809-4B47-A8A6-AD0E5422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6E1CC67-D158-4501-9749-A4A30AA18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85B79C1C-B164-44EA-B867-47433E433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35EEE7DF-B4C0-4946-BFDE-04DBB2E9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19.9.2021.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F2FE010-00B7-47C4-BF24-FBCFBA93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745F289D-8B57-4991-9609-9CC84B06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9485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AF4-69B8-47AA-BD6E-149E1E263CC7}" type="datetime1">
              <a:rPr lang="fr-FR" smtClean="0"/>
              <a:t>19/09/2021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288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EF587C-7ED2-41F0-933F-4F82B38B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9E1DE83E-4F25-4214-93DC-19657CA79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969B564-BF06-48C1-915C-B166309D9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1EA31F41-74A0-4135-88AB-EE5A3933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19.9.2021.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23F19C05-2B27-4805-A884-FF2842C3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16F5D0EF-91C8-4A68-B863-4C2BDDC4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32685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62A64-B3C0-4EE6-BBAC-42DCCF52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9D9632F-313B-4E6E-8773-B4BE2A138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36BF2E6-3A8E-4F97-AEEF-A8DC93E9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19.9.2021.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C9FBA18-816A-4BC7-BBD2-54BA07AD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38F0B87-E78F-4053-AAF2-0123C2C9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554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22BB698D-87CD-4687-8FBA-A9C173DAB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2FAE5F18-FCF1-45F0-9D68-C1114E6DB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D37614D-801E-4E2C-B8AB-FA7E8994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19.9.2021.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10FBB31-5213-4403-B94C-74ACEF9D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05E79FD-2348-4BC3-9BF3-1E4736D9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051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428F-6CB9-4AD6-880E-FEAFFB13D2F3}" type="datetime1">
              <a:rPr lang="fr-FR" smtClean="0"/>
              <a:t>19/09/2021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858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B794-F7D6-4198-856C-82C71BD3F594}" type="datetime1">
              <a:rPr lang="fr-FR" smtClean="0"/>
              <a:t>19/09/2021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2173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3ABE-578A-4D21-A817-89785F6237EE}" type="datetime1">
              <a:rPr lang="fr-FR" smtClean="0"/>
              <a:t>19/09/2021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586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94E1-DFBE-4F12-BFFA-71B5801E5107}" type="datetime1">
              <a:rPr lang="fr-FR" smtClean="0"/>
              <a:t>19/09/2021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678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BA39-C2B2-4189-8814-3C2E681C7803}" type="datetime1">
              <a:rPr lang="fr-FR" smtClean="0"/>
              <a:t>19/09/2021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2898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9D69-850D-4219-ACF9-A8AAAED12DDE}" type="datetime1">
              <a:rPr lang="fr-FR" smtClean="0"/>
              <a:t>19/09/2021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780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EF76-A06D-41DC-99F5-37A6C515082A}" type="datetime1">
              <a:rPr lang="fr-FR" smtClean="0"/>
              <a:t>19/09/2021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41010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6395-EE54-4939-979D-3F2A4D54539B}" type="datetime1">
              <a:rPr lang="fr-FR" smtClean="0"/>
              <a:t>19/09/2021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48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EA959106-6331-443C-BBDD-7BC5BF15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031CCD3-F71D-4917-B086-A6DF2414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E60E3C9-4740-4AC8-AAC8-39903A89C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E58B4-4ED7-4CCC-88FC-5FA04C52108B}" type="datetimeFigureOut">
              <a:rPr lang="sr-Latn-RS" smtClean="0"/>
              <a:t>19.9.2021.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F47698F-23B3-4AA5-98BC-3A0552386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8D5D1FD4-C4DB-41D7-B6D8-5CAA8E274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274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09" y="4235224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</a:t>
            </a:r>
            <a:r>
              <a:rPr kumimoji="0" lang="sr-Cyrl-R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37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3" y="1929006"/>
            <a:ext cx="5118269" cy="16658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2" y="1650668"/>
            <a:ext cx="1579433" cy="194421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B8C037A-D221-439D-BBDD-FE59196A3A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2" y="3668538"/>
            <a:ext cx="3181794" cy="3115110"/>
          </a:xfrm>
          <a:prstGeom prst="rect">
            <a:avLst/>
          </a:prstGeom>
        </p:spPr>
      </p:pic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728A005-87AE-4CB5-9302-E76B3F28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DA8ED320-D2B8-42DF-A43C-EFC99C356F0B}"/>
              </a:ext>
            </a:extLst>
          </p:cNvPr>
          <p:cNvSpPr txBox="1"/>
          <p:nvPr/>
        </p:nvSpPr>
        <p:spPr>
          <a:xfrm>
            <a:off x="9173980" y="5021705"/>
            <a:ext cx="248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ИДЕЈА интернет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A0054F8-D86C-4FA0-BE7D-7B462509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16C7C4B-5025-4B6F-A03B-3F76CA146AF7}"/>
              </a:ext>
            </a:extLst>
          </p:cNvPr>
          <p:cNvSpPr txBox="1"/>
          <p:nvPr/>
        </p:nvSpPr>
        <p:spPr>
          <a:xfrm>
            <a:off x="4252984" y="1065208"/>
            <a:ext cx="1428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Аа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11270CE-0C9E-4C19-B25E-7D31BA06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547" y="1851021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Мм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7661DF9-1D3E-4F2C-B09E-7D6A3E283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72" y="2636833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Бб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916E3C8-6EED-47BF-AE83-55F85B2979CB}"/>
              </a:ext>
            </a:extLst>
          </p:cNvPr>
          <p:cNvSpPr txBox="1"/>
          <p:nvPr/>
        </p:nvSpPr>
        <p:spPr>
          <a:xfrm>
            <a:off x="5538859" y="3279771"/>
            <a:ext cx="114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Шш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0728E17-8D97-401D-939E-21E3409F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3422646"/>
            <a:ext cx="77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Фф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D5B92F0-63B4-4759-BC03-059A5A31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149383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Сс</a:t>
            </a:r>
            <a:endParaRPr kumimoji="0" lang="en-US" altLang="sr-Latn-RS" sz="6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781C8AA-CF3D-4955-B52A-2EF3D6CFE307}"/>
              </a:ext>
            </a:extLst>
          </p:cNvPr>
          <p:cNvSpPr txBox="1"/>
          <p:nvPr/>
        </p:nvSpPr>
        <p:spPr>
          <a:xfrm>
            <a:off x="4181547" y="4779958"/>
            <a:ext cx="857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554B910-926B-414D-A772-BEC966D2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97" y="3494083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Лл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5EA27E6-7C1F-428D-8FB7-D1C116F80D9E}"/>
              </a:ext>
            </a:extLst>
          </p:cNvPr>
          <p:cNvSpPr txBox="1"/>
          <p:nvPr/>
        </p:nvSpPr>
        <p:spPr>
          <a:xfrm>
            <a:off x="6253234" y="4494208"/>
            <a:ext cx="928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Џџ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A493A67C-2214-4FA2-9C5B-BAC479EF1DAA}"/>
              </a:ext>
            </a:extLst>
          </p:cNvPr>
          <p:cNvSpPr txBox="1"/>
          <p:nvPr/>
        </p:nvSpPr>
        <p:spPr>
          <a:xfrm>
            <a:off x="8182047" y="4565646"/>
            <a:ext cx="714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11CCC55D-BE1C-4FA3-A3A4-DB00D00FA136}"/>
              </a:ext>
            </a:extLst>
          </p:cNvPr>
          <p:cNvSpPr txBox="1"/>
          <p:nvPr/>
        </p:nvSpPr>
        <p:spPr>
          <a:xfrm>
            <a:off x="10253734" y="44227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Ђђ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737C9C1-546E-4586-B847-4A6EE5C47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59" y="993771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79AD5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Цц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79AD5F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74FD7AC-B397-405F-97B3-151E88B9D17F}"/>
              </a:ext>
            </a:extLst>
          </p:cNvPr>
          <p:cNvSpPr txBox="1"/>
          <p:nvPr/>
        </p:nvSpPr>
        <p:spPr>
          <a:xfrm>
            <a:off x="9182172" y="4922833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55093087-4423-426C-99A3-A4F9D029A3A3}"/>
              </a:ext>
            </a:extLst>
          </p:cNvPr>
          <p:cNvSpPr txBox="1"/>
          <p:nvPr/>
        </p:nvSpPr>
        <p:spPr>
          <a:xfrm>
            <a:off x="9825109" y="2065333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Љљ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C79BDE49-A12C-4076-A07D-C3FD2F7BD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359" y="2994021"/>
            <a:ext cx="785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40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Вв</a:t>
            </a:r>
            <a:endParaRPr kumimoji="0" lang="en-US" altLang="sr-Latn-RS" sz="4000" b="0" i="0" u="none" strike="noStrike" kern="1200" cap="none" spc="0" normalizeH="0" baseline="0" noProof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C4A025F-472A-4059-8971-8ED8833FE84C}"/>
              </a:ext>
            </a:extLst>
          </p:cNvPr>
          <p:cNvSpPr txBox="1"/>
          <p:nvPr/>
        </p:nvSpPr>
        <p:spPr>
          <a:xfrm>
            <a:off x="10253734" y="1350958"/>
            <a:ext cx="1000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Њњ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7797A48C-DF58-473D-B9ED-9A3EDEF1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172" y="5851521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Рр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79F649CA-5EAC-49D9-AA82-404960C93B9C}"/>
              </a:ext>
            </a:extLst>
          </p:cNvPr>
          <p:cNvSpPr txBox="1"/>
          <p:nvPr/>
        </p:nvSpPr>
        <p:spPr>
          <a:xfrm>
            <a:off x="6824734" y="5422896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CD89F3A1-2B59-4D2C-BAC6-B1FC00993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359" y="5565771"/>
            <a:ext cx="1214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Дд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1A2164C6-098B-44DA-99A8-369B20A64C8D}"/>
              </a:ext>
            </a:extLst>
          </p:cNvPr>
          <p:cNvSpPr txBox="1"/>
          <p:nvPr/>
        </p:nvSpPr>
        <p:spPr>
          <a:xfrm>
            <a:off x="8182047" y="5708646"/>
            <a:ext cx="785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Јј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10066DF8-AEF1-4F23-AEC0-FC5067EE3DFE}"/>
              </a:ext>
            </a:extLst>
          </p:cNvPr>
          <p:cNvSpPr txBox="1"/>
          <p:nvPr/>
        </p:nvSpPr>
        <p:spPr>
          <a:xfrm>
            <a:off x="8610672" y="3851271"/>
            <a:ext cx="7858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Ее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A263189A-528B-4E50-9683-BF311A9C3367}"/>
              </a:ext>
            </a:extLst>
          </p:cNvPr>
          <p:cNvSpPr txBox="1"/>
          <p:nvPr/>
        </p:nvSpPr>
        <p:spPr>
          <a:xfrm>
            <a:off x="10110859" y="422271"/>
            <a:ext cx="1285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Жж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D1D53E7E-9492-4C5D-9270-1C2EA31E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047" y="2422521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Гг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25A91778-9C76-4B1E-86CB-0EFD7356D140}"/>
              </a:ext>
            </a:extLst>
          </p:cNvPr>
          <p:cNvSpPr txBox="1"/>
          <p:nvPr/>
        </p:nvSpPr>
        <p:spPr>
          <a:xfrm>
            <a:off x="4467297" y="3922708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AE266F26-FD5E-4914-93C7-AD6769215316}"/>
              </a:ext>
            </a:extLst>
          </p:cNvPr>
          <p:cNvSpPr txBox="1"/>
          <p:nvPr/>
        </p:nvSpPr>
        <p:spPr>
          <a:xfrm>
            <a:off x="5967484" y="2493958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A5E51DCC-73FC-48B1-872C-40B06C6EC03B}"/>
              </a:ext>
            </a:extLst>
          </p:cNvPr>
          <p:cNvSpPr txBox="1"/>
          <p:nvPr/>
        </p:nvSpPr>
        <p:spPr>
          <a:xfrm>
            <a:off x="8682109" y="27082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4068D96E-003D-40AA-B2FB-CAD3D114E919}"/>
              </a:ext>
            </a:extLst>
          </p:cNvPr>
          <p:cNvSpPr txBox="1"/>
          <p:nvPr/>
        </p:nvSpPr>
        <p:spPr>
          <a:xfrm>
            <a:off x="10325172" y="2922583"/>
            <a:ext cx="9286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Зз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E381A30E-880C-474C-B830-B10060B401A2}"/>
              </a:ext>
            </a:extLst>
          </p:cNvPr>
          <p:cNvSpPr txBox="1"/>
          <p:nvPr/>
        </p:nvSpPr>
        <p:spPr>
          <a:xfrm>
            <a:off x="7324797" y="565146"/>
            <a:ext cx="785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Ћћ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id="{A2234024-56AB-4F1E-867A-72806AE3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859" y="3636958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Тт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D4D8EDC4-C8CF-4609-BA26-21E8F8C1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84" y="136521"/>
            <a:ext cx="78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Уу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09B007D3-0155-480B-A224-5DF3992B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609" y="1065208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Хх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8310F35E-A35A-4029-A800-42D3D7124615}"/>
              </a:ext>
            </a:extLst>
          </p:cNvPr>
          <p:cNvSpPr/>
          <p:nvPr/>
        </p:nvSpPr>
        <p:spPr>
          <a:xfrm>
            <a:off x="357826" y="209546"/>
            <a:ext cx="688600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5-Point Star 39">
            <a:extLst>
              <a:ext uri="{FF2B5EF4-FFF2-40B4-BE49-F238E27FC236}">
                <a16:creationId xmlns:a16="http://schemas.microsoft.com/office/drawing/2014/main" id="{8A6EBF84-BAE9-4D23-9AF3-5FAD692E41A4}"/>
              </a:ext>
            </a:extLst>
          </p:cNvPr>
          <p:cNvSpPr/>
          <p:nvPr/>
        </p:nvSpPr>
        <p:spPr>
          <a:xfrm>
            <a:off x="3967212" y="5851538"/>
            <a:ext cx="500066" cy="500066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5-Point Star 41">
            <a:extLst>
              <a:ext uri="{FF2B5EF4-FFF2-40B4-BE49-F238E27FC236}">
                <a16:creationId xmlns:a16="http://schemas.microsoft.com/office/drawing/2014/main" id="{D230AD60-4B1E-4060-9F12-385FD3185C5B}"/>
              </a:ext>
            </a:extLst>
          </p:cNvPr>
          <p:cNvSpPr/>
          <p:nvPr/>
        </p:nvSpPr>
        <p:spPr>
          <a:xfrm>
            <a:off x="9325047" y="279396"/>
            <a:ext cx="500062" cy="50006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5-Point Star 42">
            <a:extLst>
              <a:ext uri="{FF2B5EF4-FFF2-40B4-BE49-F238E27FC236}">
                <a16:creationId xmlns:a16="http://schemas.microsoft.com/office/drawing/2014/main" id="{5D561FD0-FB89-46B5-9669-A12E6CE912A2}"/>
              </a:ext>
            </a:extLst>
          </p:cNvPr>
          <p:cNvSpPr/>
          <p:nvPr/>
        </p:nvSpPr>
        <p:spPr>
          <a:xfrm>
            <a:off x="4119612" y="2646352"/>
            <a:ext cx="500066" cy="500066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5-Point Star 43">
            <a:extLst>
              <a:ext uri="{FF2B5EF4-FFF2-40B4-BE49-F238E27FC236}">
                <a16:creationId xmlns:a16="http://schemas.microsoft.com/office/drawing/2014/main" id="{D1FC521A-17D2-4D09-98F6-61E18C744484}"/>
              </a:ext>
            </a:extLst>
          </p:cNvPr>
          <p:cNvSpPr/>
          <p:nvPr/>
        </p:nvSpPr>
        <p:spPr>
          <a:xfrm>
            <a:off x="9182186" y="58515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5-Point Star 44">
            <a:extLst>
              <a:ext uri="{FF2B5EF4-FFF2-40B4-BE49-F238E27FC236}">
                <a16:creationId xmlns:a16="http://schemas.microsoft.com/office/drawing/2014/main" id="{2C319BE3-962E-4924-A607-E37A0873BCC3}"/>
              </a:ext>
            </a:extLst>
          </p:cNvPr>
          <p:cNvSpPr/>
          <p:nvPr/>
        </p:nvSpPr>
        <p:spPr>
          <a:xfrm>
            <a:off x="6896170" y="2994018"/>
            <a:ext cx="500066" cy="50006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5-Point Star 45">
            <a:extLst>
              <a:ext uri="{FF2B5EF4-FFF2-40B4-BE49-F238E27FC236}">
                <a16:creationId xmlns:a16="http://schemas.microsoft.com/office/drawing/2014/main" id="{963EDDC7-E47A-40AE-99F7-90817F869E20}"/>
              </a:ext>
            </a:extLst>
          </p:cNvPr>
          <p:cNvSpPr/>
          <p:nvPr/>
        </p:nvSpPr>
        <p:spPr>
          <a:xfrm>
            <a:off x="3824336" y="22796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5-Point Star 47">
            <a:extLst>
              <a:ext uri="{FF2B5EF4-FFF2-40B4-BE49-F238E27FC236}">
                <a16:creationId xmlns:a16="http://schemas.microsoft.com/office/drawing/2014/main" id="{A70F0597-36F7-4016-A8B5-CB33C2D845F4}"/>
              </a:ext>
            </a:extLst>
          </p:cNvPr>
          <p:cNvSpPr/>
          <p:nvPr/>
        </p:nvSpPr>
        <p:spPr>
          <a:xfrm>
            <a:off x="9610797" y="2851146"/>
            <a:ext cx="500062" cy="50006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5-Point Star 48">
            <a:extLst>
              <a:ext uri="{FF2B5EF4-FFF2-40B4-BE49-F238E27FC236}">
                <a16:creationId xmlns:a16="http://schemas.microsoft.com/office/drawing/2014/main" id="{25A9AA0C-9B10-4E29-B136-72D39039D9CC}"/>
              </a:ext>
            </a:extLst>
          </p:cNvPr>
          <p:cNvSpPr/>
          <p:nvPr/>
        </p:nvSpPr>
        <p:spPr>
          <a:xfrm>
            <a:off x="5610297" y="4208458"/>
            <a:ext cx="500062" cy="50006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riting Gif - GIFcen">
            <a:extLst>
              <a:ext uri="{FF2B5EF4-FFF2-40B4-BE49-F238E27FC236}">
                <a16:creationId xmlns:a16="http://schemas.microsoft.com/office/drawing/2014/main" id="{98C6BBC9-DB37-4588-B071-EC3E8D5F04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" y="1701808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2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D59E95A-824A-462B-9D7D-790D645A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F5D5DC4-6F47-4E30-8D3A-5FBC081C3E34}"/>
              </a:ext>
            </a:extLst>
          </p:cNvPr>
          <p:cNvSpPr/>
          <p:nvPr/>
        </p:nvSpPr>
        <p:spPr>
          <a:xfrm>
            <a:off x="2101543" y="703969"/>
            <a:ext cx="7715250" cy="17859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7F195A4-A403-463C-AC82-F6275224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148" y="2076750"/>
            <a:ext cx="1239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п</a:t>
            </a:r>
            <a:r>
              <a:rPr lang="sr-Cyrl-RS" altLang="sr-Latn-RS" dirty="0">
                <a:cs typeface="Arial" panose="020B0604020202020204" pitchFamily="34" charset="0"/>
              </a:rPr>
              <a:t>егла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39AC0609-84F6-4150-A696-D6E23AE5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417" y="2048582"/>
            <a:ext cx="1229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п</a:t>
            </a: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уж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D1AEDF36-6EF7-479C-9EC2-D1BBDFAB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0855" y="2048582"/>
            <a:ext cx="1071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sr-Latn-RS" noProof="0" dirty="0">
                <a:solidFill>
                  <a:srgbClr val="FF0000"/>
                </a:solidFill>
                <a:cs typeface="Arial" panose="020B0604020202020204" pitchFamily="34" charset="0"/>
              </a:rPr>
              <a:t>п</a:t>
            </a:r>
            <a:r>
              <a:rPr lang="sr-Cyrl-RS" altLang="sr-Latn-RS" noProof="0" dirty="0">
                <a:cs typeface="Arial" panose="020B0604020202020204" pitchFamily="34" charset="0"/>
              </a:rPr>
              <a:t>атика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D161A33F-3903-42D4-BCD2-34953FEE2522}"/>
              </a:ext>
            </a:extLst>
          </p:cNvPr>
          <p:cNvSpPr/>
          <p:nvPr/>
        </p:nvSpPr>
        <p:spPr>
          <a:xfrm>
            <a:off x="2101543" y="263278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B20E2DA8-B667-4B52-B46F-D61D496A0C10}"/>
              </a:ext>
            </a:extLst>
          </p:cNvPr>
          <p:cNvSpPr/>
          <p:nvPr/>
        </p:nvSpPr>
        <p:spPr>
          <a:xfrm>
            <a:off x="2101543" y="463303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90B111EB-0EB5-40FC-A0A7-21A4D461F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1843"/>
            <a:ext cx="69603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Велико и мало слово      </a:t>
            </a:r>
            <a:r>
              <a:rPr lang="sr-Cyrl-BA" altLang="sr-Latn-RS" sz="5400" dirty="0">
                <a:solidFill>
                  <a:srgbClr val="C00000"/>
                </a:solidFill>
                <a:cs typeface="Arial" panose="020B0604020202020204" pitchFamily="34" charset="0"/>
              </a:rPr>
              <a:t>П</a:t>
            </a:r>
            <a:r>
              <a:rPr kumimoji="0" lang="sr-Cyrl-BA" altLang="sr-Latn-R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lang="sr-Cyrl-BA" altLang="sr-Latn-RS" sz="5400" noProof="0" dirty="0">
                <a:solidFill>
                  <a:srgbClr val="C00000"/>
                </a:solidFill>
                <a:cs typeface="Arial" panose="020B0604020202020204" pitchFamily="34" charset="0"/>
              </a:rPr>
              <a:t>п</a:t>
            </a:r>
            <a:endParaRPr kumimoji="0" lang="en-US" altLang="sr-Latn-R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3C2B9BAC-29D9-408F-A4FD-048DF7828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05" y="3977394"/>
            <a:ext cx="1254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ка</a:t>
            </a: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п</a:t>
            </a:r>
            <a:r>
              <a:rPr kumimoji="0" lang="sr-Cyrl-BA" alt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DBF75BFC-FEF7-4901-904B-396E2E95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104" y="3977394"/>
            <a:ext cx="100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ло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п</a:t>
            </a: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та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B705B49D-AA75-45C5-A930-FC95C95D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80" y="3990094"/>
            <a:ext cx="1214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ци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п</a:t>
            </a: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ела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82914C80-5C28-4A68-8175-70506863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022" y="6097944"/>
            <a:ext cx="1314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ре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п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32016FDF-ED4E-42E2-87A9-E4570780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686" y="5986466"/>
            <a:ext cx="107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ср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п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95CDF47D-3AF9-4F00-AD28-F1BD5E5BC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105" y="5977644"/>
            <a:ext cx="1216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то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п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Straight Arrow Connector 40">
            <a:extLst>
              <a:ext uri="{FF2B5EF4-FFF2-40B4-BE49-F238E27FC236}">
                <a16:creationId xmlns:a16="http://schemas.microsoft.com/office/drawing/2014/main" id="{1E3E0CA4-2928-49B3-9D0D-3DB001E370D7}"/>
              </a:ext>
            </a:extLst>
          </p:cNvPr>
          <p:cNvCxnSpPr>
            <a:cxnSpLocks/>
          </p:cNvCxnSpPr>
          <p:nvPr/>
        </p:nvCxnSpPr>
        <p:spPr>
          <a:xfrm>
            <a:off x="4274643" y="204649"/>
            <a:ext cx="0" cy="377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49">
            <a:extLst>
              <a:ext uri="{FF2B5EF4-FFF2-40B4-BE49-F238E27FC236}">
                <a16:creationId xmlns:a16="http://schemas.microsoft.com/office/drawing/2014/main" id="{0BE16FEF-0B76-4003-97C8-4F9CC7DBA428}"/>
              </a:ext>
            </a:extLst>
          </p:cNvPr>
          <p:cNvCxnSpPr>
            <a:cxnSpLocks/>
          </p:cNvCxnSpPr>
          <p:nvPr/>
        </p:nvCxnSpPr>
        <p:spPr>
          <a:xfrm>
            <a:off x="4842676" y="180679"/>
            <a:ext cx="0" cy="4014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49">
            <a:extLst>
              <a:ext uri="{FF2B5EF4-FFF2-40B4-BE49-F238E27FC236}">
                <a16:creationId xmlns:a16="http://schemas.microsoft.com/office/drawing/2014/main" id="{32B75243-A650-4DBE-AEA3-0A0948484F5E}"/>
              </a:ext>
            </a:extLst>
          </p:cNvPr>
          <p:cNvCxnSpPr>
            <a:cxnSpLocks/>
          </p:cNvCxnSpPr>
          <p:nvPr/>
        </p:nvCxnSpPr>
        <p:spPr>
          <a:xfrm>
            <a:off x="4445343" y="89238"/>
            <a:ext cx="322167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iy Iron Sticker by TITSUP for iOS &amp;amp; Android | GIPHY">
            <a:extLst>
              <a:ext uri="{FF2B5EF4-FFF2-40B4-BE49-F238E27FC236}">
                <a16:creationId xmlns:a16="http://schemas.microsoft.com/office/drawing/2014/main" id="{C6EF5EA5-3E17-4459-8C91-5864026CF5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95" y="553706"/>
            <a:ext cx="2326900" cy="232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ld Smile Faces, Wild Emoticons | Animoticons.com">
            <a:extLst>
              <a:ext uri="{FF2B5EF4-FFF2-40B4-BE49-F238E27FC236}">
                <a16:creationId xmlns:a16="http://schemas.microsoft.com/office/drawing/2014/main" id="{D06A3C29-A8BD-49A9-BF9E-3B8F7D9F43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69" y="631977"/>
            <a:ext cx="1554122" cy="155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Jogo 1ºAno (1) | Baamboozle">
            <a:extLst>
              <a:ext uri="{FF2B5EF4-FFF2-40B4-BE49-F238E27FC236}">
                <a16:creationId xmlns:a16="http://schemas.microsoft.com/office/drawing/2014/main" id="{20E012D8-A2C3-4D6D-8C3F-AC5424B8B8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44" y="489656"/>
            <a:ext cx="1739153" cy="173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EEE2F6D-2ABB-4641-9A63-A2B9B68F7C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67" y="2321772"/>
            <a:ext cx="2126316" cy="21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occer Ball GIFs - Get the best GIF on GIPHY">
            <a:extLst>
              <a:ext uri="{FF2B5EF4-FFF2-40B4-BE49-F238E27FC236}">
                <a16:creationId xmlns:a16="http://schemas.microsoft.com/office/drawing/2014/main" id="{B8FFAF71-0D2B-447F-AC7D-D99E4472C3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16" y="2000174"/>
            <a:ext cx="2857651" cy="28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Best shoes GIFs - Primo GIF - Latest Animated GIFs">
            <a:extLst>
              <a:ext uri="{FF2B5EF4-FFF2-40B4-BE49-F238E27FC236}">
                <a16:creationId xmlns:a16="http://schemas.microsoft.com/office/drawing/2014/main" id="{F869F710-41C7-459C-B4BD-8C3EF02F43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020" y="1656505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ixilart - Cat Tail Sway GIF by Romany">
            <a:extLst>
              <a:ext uri="{FF2B5EF4-FFF2-40B4-BE49-F238E27FC236}">
                <a16:creationId xmlns:a16="http://schemas.microsoft.com/office/drawing/2014/main" id="{CB02C054-0BBC-4656-BBF4-E8A1242801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46" y="3727730"/>
            <a:ext cx="2849104" cy="213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Morris Reaping Hook 21&amp;quot; | Hooks &amp;amp; Bashers | Mower Magic">
            <a:extLst>
              <a:ext uri="{FF2B5EF4-FFF2-40B4-BE49-F238E27FC236}">
                <a16:creationId xmlns:a16="http://schemas.microsoft.com/office/drawing/2014/main" id="{E5C22516-63AA-48D1-BCED-A13EDB550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75" y="4690043"/>
            <a:ext cx="1753079" cy="17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TheBest88270 on Scratch">
            <a:extLst>
              <a:ext uri="{FF2B5EF4-FFF2-40B4-BE49-F238E27FC236}">
                <a16:creationId xmlns:a16="http://schemas.microsoft.com/office/drawing/2014/main" id="{4715B18F-E485-4B81-9734-251D8C0361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26" y="4141791"/>
            <a:ext cx="2570399" cy="197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0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/>
      <p:bldP spid="10" grpId="0" animBg="1"/>
      <p:bldP spid="11" grpId="0" animBg="1"/>
      <p:bldP spid="12" grpId="0"/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4000" r="25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ugaonik 5">
            <a:extLst>
              <a:ext uri="{FF2B5EF4-FFF2-40B4-BE49-F238E27FC236}">
                <a16:creationId xmlns:a16="http://schemas.microsoft.com/office/drawing/2014/main" id="{43DCB660-BE5C-4BD9-B602-F2A2B3F51173}"/>
              </a:ext>
            </a:extLst>
          </p:cNvPr>
          <p:cNvSpPr/>
          <p:nvPr/>
        </p:nvSpPr>
        <p:spPr>
          <a:xfrm>
            <a:off x="2741092" y="1364521"/>
            <a:ext cx="78258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1500" b="0" i="0" u="none" strike="noStrike" kern="1200" cap="none" spc="0" normalizeH="0" baseline="0" noProof="0" dirty="0">
                <a:ln w="0"/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П</a:t>
            </a:r>
            <a:endParaRPr kumimoji="0" lang="sr-Latn-RS" sz="11500" b="0" i="0" u="none" strike="noStrike" kern="1200" cap="none" spc="0" normalizeH="0" baseline="0" noProof="0" dirty="0">
              <a:ln w="0"/>
              <a:solidFill>
                <a:srgbClr val="44546A">
                  <a:lumMod val="20000"/>
                  <a:lumOff val="80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A5070289-1C0F-4FCD-A0B6-F7A0C86F9420}"/>
              </a:ext>
            </a:extLst>
          </p:cNvPr>
          <p:cNvSpPr/>
          <p:nvPr/>
        </p:nvSpPr>
        <p:spPr>
          <a:xfrm>
            <a:off x="4438779" y="1765236"/>
            <a:ext cx="7409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8000" dirty="0">
                <a:ln w="0"/>
                <a:solidFill>
                  <a:srgbClr val="44546A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kumimoji="0" lang="sr-Latn-RS" sz="8000" b="0" i="0" u="none" strike="noStrike" kern="1200" cap="none" spc="0" normalizeH="0" baseline="0" noProof="0" dirty="0">
              <a:ln w="0"/>
              <a:solidFill>
                <a:srgbClr val="44546A">
                  <a:lumMod val="20000"/>
                  <a:lumOff val="8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9EA0738-0DE1-4A2C-8EDD-587AE5D7C86A}"/>
              </a:ext>
            </a:extLst>
          </p:cNvPr>
          <p:cNvSpPr txBox="1"/>
          <p:nvPr/>
        </p:nvSpPr>
        <p:spPr>
          <a:xfrm>
            <a:off x="9466429" y="424273"/>
            <a:ext cx="17484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8000" dirty="0" err="1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Wild Smile Faces, Wild Emoticons | Animoticons.com">
            <a:extLst>
              <a:ext uri="{FF2B5EF4-FFF2-40B4-BE49-F238E27FC236}">
                <a16:creationId xmlns:a16="http://schemas.microsoft.com/office/drawing/2014/main" id="{B11642C0-357E-4980-A72D-A59EA0360A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304" y="1672447"/>
            <a:ext cx="2263060" cy="226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56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>
            <a:extLst>
              <a:ext uri="{FF2B5EF4-FFF2-40B4-BE49-F238E27FC236}">
                <a16:creationId xmlns:a16="http://schemas.microsoft.com/office/drawing/2014/main" id="{2EF5ACC3-25F7-47A5-A025-4919B4849479}"/>
              </a:ext>
            </a:extLst>
          </p:cNvPr>
          <p:cNvSpPr txBox="1">
            <a:spLocks/>
          </p:cNvSpPr>
          <p:nvPr/>
        </p:nvSpPr>
        <p:spPr bwMode="auto">
          <a:xfrm>
            <a:off x="1428750" y="492125"/>
            <a:ext cx="63579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sr-Cyrl-BA" altLang="sr-Latn-RS" sz="2800">
                <a:cs typeface="Arial" panose="020B0604020202020204" pitchFamily="34" charset="0"/>
              </a:rPr>
              <a:t>Састави нове речи и напиши их</a:t>
            </a:r>
            <a:r>
              <a:rPr lang="sr-Cyrl-BA" altLang="sr-Latn-RS" sz="2400">
                <a:cs typeface="Arial" panose="020B0604020202020204" pitchFamily="34" charset="0"/>
              </a:rPr>
              <a:t>.</a:t>
            </a:r>
            <a:endParaRPr lang="en-US" altLang="sr-Latn-RS" sz="24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4">
            <a:extLst>
              <a:ext uri="{FF2B5EF4-FFF2-40B4-BE49-F238E27FC236}">
                <a16:creationId xmlns:a16="http://schemas.microsoft.com/office/drawing/2014/main" id="{5749074C-882C-4E08-AE07-EB69434AF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143250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ка</a:t>
            </a:r>
          </a:p>
          <a:p>
            <a:pPr eaLnBrk="1" hangingPunct="1"/>
            <a:r>
              <a:rPr lang="sr-Cyrl-BA" altLang="sr-Latn-RS" sz="2400"/>
              <a:t>шер</a:t>
            </a:r>
          </a:p>
          <a:p>
            <a:pPr eaLnBrk="1" hangingPunct="1"/>
            <a:r>
              <a:rPr lang="sr-Cyrl-BA" altLang="sr-Latn-RS" sz="2400"/>
              <a:t>кор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2C292E20-E3AD-4BC6-A821-2CB7B8281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192213"/>
            <a:ext cx="928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ша</a:t>
            </a:r>
          </a:p>
          <a:p>
            <a:pPr eaLnBrk="1" hangingPunct="1"/>
            <a:r>
              <a:rPr lang="sr-Cyrl-BA" altLang="sr-Latn-RS" sz="2400"/>
              <a:t>ре</a:t>
            </a:r>
          </a:p>
          <a:p>
            <a:pPr eaLnBrk="1" hangingPunct="1"/>
            <a:r>
              <a:rPr lang="sr-Cyrl-BA" altLang="sr-Latn-RS" sz="2400"/>
              <a:t>су</a:t>
            </a: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D85C936D-A6F5-4CE6-8A5A-E0251931C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3214688"/>
            <a:ext cx="1285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6000"/>
              <a:t>ПА</a:t>
            </a:r>
            <a:endParaRPr lang="en-US" altLang="sr-Latn-RS" sz="6000"/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8F583C12-5D0C-45FE-8927-0D37483D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3094038"/>
            <a:ext cx="16430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/>
              <a:t>___________</a:t>
            </a:r>
          </a:p>
          <a:p>
            <a:pPr eaLnBrk="1" hangingPunct="1"/>
            <a:endParaRPr lang="sr-Cyrl-BA" altLang="sr-Latn-RS"/>
          </a:p>
          <a:p>
            <a:pPr eaLnBrk="1" hangingPunct="1"/>
            <a:r>
              <a:rPr lang="sr-Cyrl-BA" altLang="sr-Latn-RS"/>
              <a:t>___________</a:t>
            </a:r>
          </a:p>
          <a:p>
            <a:pPr eaLnBrk="1" hangingPunct="1"/>
            <a:endParaRPr lang="sr-Cyrl-BA" altLang="sr-Latn-RS"/>
          </a:p>
          <a:p>
            <a:pPr eaLnBrk="1" hangingPunct="1"/>
            <a:r>
              <a:rPr lang="sr-Cyrl-BA" altLang="sr-Latn-RS"/>
              <a:t>___________</a:t>
            </a:r>
            <a:endParaRPr lang="en-US" altLang="sr-Latn-RS"/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7F7554D0-5DAB-40C6-8EC4-30FF2A4D2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1263650"/>
            <a:ext cx="13573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6000"/>
              <a:t>ПА</a:t>
            </a:r>
            <a:endParaRPr lang="en-US" altLang="sr-Latn-RS" sz="6000"/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5819E538-4CE6-4D4B-BE4A-F4C4D628C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143000"/>
            <a:ext cx="16430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/>
              <a:t>___________</a:t>
            </a:r>
          </a:p>
          <a:p>
            <a:pPr eaLnBrk="1" hangingPunct="1"/>
            <a:endParaRPr lang="sr-Cyrl-BA" altLang="sr-Latn-RS"/>
          </a:p>
          <a:p>
            <a:pPr eaLnBrk="1" hangingPunct="1"/>
            <a:r>
              <a:rPr lang="sr-Cyrl-BA" altLang="sr-Latn-RS"/>
              <a:t>___________</a:t>
            </a:r>
          </a:p>
          <a:p>
            <a:pPr eaLnBrk="1" hangingPunct="1"/>
            <a:endParaRPr lang="sr-Cyrl-BA" altLang="sr-Latn-RS"/>
          </a:p>
          <a:p>
            <a:pPr eaLnBrk="1" hangingPunct="1"/>
            <a:r>
              <a:rPr lang="sr-Cyrl-BA" altLang="sr-Latn-RS"/>
              <a:t>___________</a:t>
            </a:r>
            <a:endParaRPr lang="en-US" altLang="sr-Latn-RS"/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974571E7-E3CF-438F-AFFD-31B89FAD8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071563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шапа</a:t>
            </a:r>
            <a:endParaRPr lang="en-US" altLang="sr-Latn-RS" sz="2400"/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8BDCB79C-9783-4557-9BFA-697D6D55C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160972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репа</a:t>
            </a:r>
            <a:endParaRPr lang="en-US" altLang="sr-Latn-RS" sz="2400"/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E2167CF1-C9EF-46D3-9F1E-BBBFC679B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2120900"/>
            <a:ext cx="1000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супа</a:t>
            </a:r>
            <a:endParaRPr lang="en-US" altLang="sr-Latn-RS" sz="2400"/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E67AEC08-6CCF-40A0-BFDA-A393EC007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413067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корпа</a:t>
            </a:r>
            <a:endParaRPr lang="en-US" altLang="sr-Latn-RS" sz="2400"/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A7F98025-86AE-40CA-900E-97DB8471C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3000375"/>
            <a:ext cx="928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капа</a:t>
            </a:r>
            <a:endParaRPr lang="en-US" altLang="sr-Latn-RS" sz="2400"/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EC7AC7EA-33B4-45F8-83D0-4352791B9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3571875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шерпа</a:t>
            </a:r>
            <a:endParaRPr lang="en-US" altLang="sr-Latn-RS" sz="2400"/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6EFADBA-2A78-4B34-8748-8EECD2D77225}"/>
              </a:ext>
            </a:extLst>
          </p:cNvPr>
          <p:cNvSpPr txBox="1">
            <a:spLocks/>
          </p:cNvSpPr>
          <p:nvPr/>
        </p:nvSpPr>
        <p:spPr bwMode="auto">
          <a:xfrm>
            <a:off x="1714500" y="5492750"/>
            <a:ext cx="27860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1793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SzPct val="80000"/>
              <a:buFont typeface="Arial" panose="020B0604020202020204" pitchFamily="34" charset="0"/>
              <a:buChar char="•"/>
            </a:pPr>
            <a:r>
              <a:rPr lang="sr-Cyrl-BA" altLang="sr-Latn-RS" sz="2800">
                <a:cs typeface="Arial" panose="020B0604020202020204" pitchFamily="34" charset="0"/>
              </a:rPr>
              <a:t>Реши ребус</a:t>
            </a:r>
            <a:r>
              <a:rPr lang="sr-Cyrl-BA" altLang="sr-Latn-RS" sz="2400">
                <a:cs typeface="Arial" panose="020B0604020202020204" pitchFamily="34" charset="0"/>
              </a:rPr>
              <a:t>.</a:t>
            </a:r>
            <a:endParaRPr lang="en-US" altLang="sr-Latn-RS" sz="240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7" name="TextBox 23">
            <a:extLst>
              <a:ext uri="{FF2B5EF4-FFF2-40B4-BE49-F238E27FC236}">
                <a16:creationId xmlns:a16="http://schemas.microsoft.com/office/drawing/2014/main" id="{C072BD1B-ECBB-4BB8-BB19-943A88EFF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4840288"/>
            <a:ext cx="12858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8800"/>
              <a:t>Ж</a:t>
            </a:r>
            <a:endParaRPr lang="en-US" altLang="sr-Latn-RS" sz="8800"/>
          </a:p>
        </p:txBody>
      </p:sp>
      <p:cxnSp>
        <p:nvCxnSpPr>
          <p:cNvPr id="38" name="Straight Connector 33">
            <a:extLst>
              <a:ext uri="{FF2B5EF4-FFF2-40B4-BE49-F238E27FC236}">
                <a16:creationId xmlns:a16="http://schemas.microsoft.com/office/drawing/2014/main" id="{8B236E82-1CC8-4909-AD1E-6618012D1253}"/>
              </a:ext>
            </a:extLst>
          </p:cNvPr>
          <p:cNvCxnSpPr/>
          <p:nvPr/>
        </p:nvCxnSpPr>
        <p:spPr>
          <a:xfrm>
            <a:off x="5357813" y="6643688"/>
            <a:ext cx="9286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4">
            <a:extLst>
              <a:ext uri="{FF2B5EF4-FFF2-40B4-BE49-F238E27FC236}">
                <a16:creationId xmlns:a16="http://schemas.microsoft.com/office/drawing/2014/main" id="{BE93E5F3-4EC0-46EB-A93A-F3C70E11A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6286500"/>
            <a:ext cx="85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пуж</a:t>
            </a:r>
            <a:endParaRPr lang="en-US" altLang="sr-Latn-RS" sz="2400"/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69608F64-724C-4724-9608-FB8E1CDE4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5715000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/>
              <a:t>П</a:t>
            </a:r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77996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CFB002FC-FE2E-4844-8EBE-FA6493FB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pic>
        <p:nvPicPr>
          <p:cNvPr id="7" name="Picture 2" descr="Writing Gif - GIFcen">
            <a:extLst>
              <a:ext uri="{FF2B5EF4-FFF2-40B4-BE49-F238E27FC236}">
                <a16:creationId xmlns:a16="http://schemas.microsoft.com/office/drawing/2014/main" id="{55CD5577-9F60-4E3F-B6F0-71157A6C54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5" y="1482113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C28D3B6-063F-491B-9BF9-2F06BFD5C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28625"/>
            <a:ext cx="7643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BA" altLang="sr-Latn-RS" sz="2400"/>
              <a:t> </a:t>
            </a:r>
            <a:r>
              <a:rPr lang="sr-Cyrl-BA" altLang="sr-Latn-RS" sz="2800"/>
              <a:t>Спој одговарајуће речи и напиши реченице</a:t>
            </a:r>
            <a:r>
              <a:rPr lang="sr-Cyrl-BA" altLang="sr-Latn-RS" sz="2400"/>
              <a:t>.</a:t>
            </a:r>
            <a:endParaRPr lang="en-US" altLang="sr-Latn-RS" sz="7200">
              <a:solidFill>
                <a:srgbClr val="C00000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68177A6-499D-4871-874A-CF2478A590E6}"/>
              </a:ext>
            </a:extLst>
          </p:cNvPr>
          <p:cNvSpPr/>
          <p:nvPr/>
        </p:nvSpPr>
        <p:spPr>
          <a:xfrm>
            <a:off x="1928813" y="2071688"/>
            <a:ext cx="1357312" cy="500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Глиша</a:t>
            </a:r>
            <a:endParaRPr lang="en-US" sz="3200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28DD076-668F-410C-8FB4-11727BD54C58}"/>
              </a:ext>
            </a:extLst>
          </p:cNvPr>
          <p:cNvSpPr/>
          <p:nvPr/>
        </p:nvSpPr>
        <p:spPr>
          <a:xfrm>
            <a:off x="4000500" y="2071688"/>
            <a:ext cx="1357313" cy="500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носи</a:t>
            </a:r>
            <a:endParaRPr lang="en-US" sz="32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B2A7F71-0569-4D66-AD94-03572DADE282}"/>
              </a:ext>
            </a:extLst>
          </p:cNvPr>
          <p:cNvSpPr/>
          <p:nvPr/>
        </p:nvSpPr>
        <p:spPr>
          <a:xfrm>
            <a:off x="4000500" y="4643438"/>
            <a:ext cx="1357313" cy="500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шири</a:t>
            </a:r>
            <a:endParaRPr lang="en-US" sz="3200" dirty="0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36FA877-F7C0-4646-8E54-CA015E37B1F3}"/>
              </a:ext>
            </a:extLst>
          </p:cNvPr>
          <p:cNvSpPr/>
          <p:nvPr/>
        </p:nvSpPr>
        <p:spPr>
          <a:xfrm>
            <a:off x="1928813" y="3786188"/>
            <a:ext cx="1571625" cy="500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Поштар</a:t>
            </a:r>
            <a:endParaRPr lang="en-US" sz="3200" dirty="0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8F707C00-2EEE-4D2D-AD9F-149DC9D2D505}"/>
              </a:ext>
            </a:extLst>
          </p:cNvPr>
          <p:cNvSpPr/>
          <p:nvPr/>
        </p:nvSpPr>
        <p:spPr>
          <a:xfrm>
            <a:off x="1928813" y="2928938"/>
            <a:ext cx="1357312" cy="500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Паун</a:t>
            </a:r>
            <a:endParaRPr lang="en-US" sz="3200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5094A7C2-306D-4253-A6E4-ECCAFF7014D8}"/>
              </a:ext>
            </a:extLst>
          </p:cNvPr>
          <p:cNvSpPr/>
          <p:nvPr/>
        </p:nvSpPr>
        <p:spPr>
          <a:xfrm>
            <a:off x="4000500" y="2928938"/>
            <a:ext cx="1357313" cy="500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је</a:t>
            </a:r>
            <a:endParaRPr lang="en-US" sz="3200" dirty="0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AC7D26B-451C-477D-8DB7-CD4420FCCB26}"/>
              </a:ext>
            </a:extLst>
          </p:cNvPr>
          <p:cNvSpPr/>
          <p:nvPr/>
        </p:nvSpPr>
        <p:spPr>
          <a:xfrm>
            <a:off x="5929313" y="2928938"/>
            <a:ext cx="1928812" cy="500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малишан</a:t>
            </a:r>
            <a:endParaRPr lang="en-US" sz="3200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23A0580E-1F70-4963-9DBB-6916BF9BE8A6}"/>
              </a:ext>
            </a:extLst>
          </p:cNvPr>
          <p:cNvSpPr/>
          <p:nvPr/>
        </p:nvSpPr>
        <p:spPr>
          <a:xfrm>
            <a:off x="5929313" y="2071688"/>
            <a:ext cx="1357312" cy="500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реп</a:t>
            </a:r>
            <a:endParaRPr lang="en-US" sz="3200" dirty="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7E9C67E-7E22-4349-A695-053C949CC6E9}"/>
              </a:ext>
            </a:extLst>
          </p:cNvPr>
          <p:cNvSpPr/>
          <p:nvPr/>
        </p:nvSpPr>
        <p:spPr>
          <a:xfrm>
            <a:off x="5929313" y="3786188"/>
            <a:ext cx="1357312" cy="500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писмо</a:t>
            </a:r>
            <a:endParaRPr lang="en-US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361BCC-E50C-4CE6-A077-FA8B1C40C00F}"/>
              </a:ext>
            </a:extLst>
          </p:cNvPr>
          <p:cNvSpPr/>
          <p:nvPr/>
        </p:nvSpPr>
        <p:spPr>
          <a:xfrm>
            <a:off x="4000500" y="3786188"/>
            <a:ext cx="1357313" cy="500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лепо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D28F51-C9ED-47EC-8CFB-96F3409277E6}"/>
              </a:ext>
            </a:extLst>
          </p:cNvPr>
          <p:cNvSpPr/>
          <p:nvPr/>
        </p:nvSpPr>
        <p:spPr>
          <a:xfrm>
            <a:off x="1928813" y="4643438"/>
            <a:ext cx="1357312" cy="500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Петра</a:t>
            </a:r>
            <a:endParaRPr lang="en-US" sz="3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7FD7A9-7926-466E-954C-A81A99C689D3}"/>
              </a:ext>
            </a:extLst>
          </p:cNvPr>
          <p:cNvSpPr/>
          <p:nvPr/>
        </p:nvSpPr>
        <p:spPr>
          <a:xfrm>
            <a:off x="5929313" y="4643438"/>
            <a:ext cx="1357312" cy="500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глуми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9484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1767A479-1DB6-4D26-994E-95327548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39CC2F0-8535-4333-9986-BA238F7F4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571500"/>
            <a:ext cx="314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BA" altLang="sr-Latn-RS" sz="2800"/>
              <a:t> Нека решења ...</a:t>
            </a:r>
            <a:endParaRPr lang="en-US" altLang="sr-Latn-RS" sz="2800">
              <a:solidFill>
                <a:srgbClr val="C0000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E4EEC4-6DB7-4EF2-A68E-64F832C186E6}"/>
              </a:ext>
            </a:extLst>
          </p:cNvPr>
          <p:cNvSpPr/>
          <p:nvPr/>
        </p:nvSpPr>
        <p:spPr>
          <a:xfrm>
            <a:off x="1857375" y="2071688"/>
            <a:ext cx="1357313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Глиша</a:t>
            </a:r>
            <a:endParaRPr lang="en-US" sz="320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04D69C-983C-4DB9-A83B-19C628B71FA1}"/>
              </a:ext>
            </a:extLst>
          </p:cNvPr>
          <p:cNvSpPr/>
          <p:nvPr/>
        </p:nvSpPr>
        <p:spPr>
          <a:xfrm>
            <a:off x="4071938" y="3857625"/>
            <a:ext cx="1357312" cy="571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носи</a:t>
            </a:r>
            <a:endParaRPr lang="en-US" sz="3200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38DD41-39DF-4B0F-BA0A-AD47B70D19DD}"/>
              </a:ext>
            </a:extLst>
          </p:cNvPr>
          <p:cNvSpPr/>
          <p:nvPr/>
        </p:nvSpPr>
        <p:spPr>
          <a:xfrm>
            <a:off x="4071938" y="3000375"/>
            <a:ext cx="1357312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шири</a:t>
            </a:r>
            <a:endParaRPr lang="en-US" sz="3200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5D89276-7D7D-4B78-8098-B3A8233A45E8}"/>
              </a:ext>
            </a:extLst>
          </p:cNvPr>
          <p:cNvSpPr/>
          <p:nvPr/>
        </p:nvSpPr>
        <p:spPr>
          <a:xfrm>
            <a:off x="1857375" y="3857625"/>
            <a:ext cx="1643063" cy="571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Поштар</a:t>
            </a:r>
            <a:endParaRPr lang="en-US" sz="3200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7224696-3025-4D39-A6AF-E66C9EE605EF}"/>
              </a:ext>
            </a:extLst>
          </p:cNvPr>
          <p:cNvSpPr/>
          <p:nvPr/>
        </p:nvSpPr>
        <p:spPr>
          <a:xfrm>
            <a:off x="1857375" y="3000375"/>
            <a:ext cx="1357313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Паун</a:t>
            </a:r>
            <a:endParaRPr lang="en-US" sz="3200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478FEFF-336D-496D-825B-94EB3C5138E0}"/>
              </a:ext>
            </a:extLst>
          </p:cNvPr>
          <p:cNvSpPr/>
          <p:nvPr/>
        </p:nvSpPr>
        <p:spPr>
          <a:xfrm>
            <a:off x="4071938" y="2071688"/>
            <a:ext cx="1357312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је</a:t>
            </a:r>
            <a:endParaRPr lang="en-US" sz="3200" dirty="0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64BB2A8-7348-4EFD-A1F0-8E2EBF210A7C}"/>
              </a:ext>
            </a:extLst>
          </p:cNvPr>
          <p:cNvSpPr/>
          <p:nvPr/>
        </p:nvSpPr>
        <p:spPr>
          <a:xfrm>
            <a:off x="6072188" y="2071688"/>
            <a:ext cx="2143125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малишан.</a:t>
            </a:r>
            <a:endParaRPr lang="en-US" sz="3200" dirty="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6AEE1770-B60B-4B60-BE1C-1B6899E0F66C}"/>
              </a:ext>
            </a:extLst>
          </p:cNvPr>
          <p:cNvSpPr/>
          <p:nvPr/>
        </p:nvSpPr>
        <p:spPr>
          <a:xfrm>
            <a:off x="6072188" y="3000375"/>
            <a:ext cx="1357312" cy="5715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реп.</a:t>
            </a:r>
            <a:endParaRPr lang="en-US" sz="3200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3FDD549-9C26-47BC-9E54-4930B4954614}"/>
              </a:ext>
            </a:extLst>
          </p:cNvPr>
          <p:cNvSpPr/>
          <p:nvPr/>
        </p:nvSpPr>
        <p:spPr>
          <a:xfrm>
            <a:off x="6072188" y="3857625"/>
            <a:ext cx="1428750" cy="5715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писмо.</a:t>
            </a:r>
            <a:endParaRPr lang="en-US" sz="3200" dirty="0"/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75933500-9024-4F34-BBDA-FF26DA087900}"/>
              </a:ext>
            </a:extLst>
          </p:cNvPr>
          <p:cNvSpPr/>
          <p:nvPr/>
        </p:nvSpPr>
        <p:spPr>
          <a:xfrm>
            <a:off x="4071938" y="4714875"/>
            <a:ext cx="1357312" cy="571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лепо</a:t>
            </a:r>
            <a:endParaRPr lang="en-US" sz="3200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B1985054-7380-4180-9DCB-A6C871C34A3D}"/>
              </a:ext>
            </a:extLst>
          </p:cNvPr>
          <p:cNvSpPr/>
          <p:nvPr/>
        </p:nvSpPr>
        <p:spPr>
          <a:xfrm>
            <a:off x="1857375" y="4714875"/>
            <a:ext cx="1357313" cy="571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Петра</a:t>
            </a:r>
            <a:endParaRPr lang="en-US" sz="3200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3BC6A88C-51CB-410F-B7A2-3D07EFAF4475}"/>
              </a:ext>
            </a:extLst>
          </p:cNvPr>
          <p:cNvSpPr/>
          <p:nvPr/>
        </p:nvSpPr>
        <p:spPr>
          <a:xfrm>
            <a:off x="6072188" y="4714875"/>
            <a:ext cx="1357312" cy="571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Cyrl-BA" sz="3200" dirty="0"/>
              <a:t>глуми.</a:t>
            </a:r>
            <a:endParaRPr lang="en-US" sz="3200" dirty="0"/>
          </a:p>
        </p:txBody>
      </p:sp>
      <p:pic>
        <p:nvPicPr>
          <p:cNvPr id="16" name="Picture 2" descr="Writing Gif - GIFcen">
            <a:extLst>
              <a:ext uri="{FF2B5EF4-FFF2-40B4-BE49-F238E27FC236}">
                <a16:creationId xmlns:a16="http://schemas.microsoft.com/office/drawing/2014/main" id="{C558ECCE-49B3-465C-A0C0-CA5336BADA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337" y="1419225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97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176</Words>
  <Application>Microsoft Office PowerPoint</Application>
  <PresentationFormat>Široki ekran</PresentationFormat>
  <Paragraphs>107</Paragraphs>
  <Slides>7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6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7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Corbel</vt:lpstr>
      <vt:lpstr>Gill Sans MT</vt:lpstr>
      <vt:lpstr>1_Tema Office</vt:lpstr>
      <vt:lpstr>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18</cp:revision>
  <dcterms:created xsi:type="dcterms:W3CDTF">2021-09-18T18:53:18Z</dcterms:created>
  <dcterms:modified xsi:type="dcterms:W3CDTF">2021-09-19T18:33:30Z</dcterms:modified>
</cp:coreProperties>
</file>