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6" r:id="rId4"/>
    <p:sldId id="269" r:id="rId5"/>
    <p:sldId id="256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E74-97F1-4C6C-A188-E37F8BEA0B49}" type="datetime1">
              <a:rPr lang="fr-FR" smtClean="0"/>
              <a:t>04/10/2021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123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FAF0-0EBD-4081-B708-B612E99D0D14}" type="datetime1">
              <a:rPr lang="fr-FR" smtClean="0"/>
              <a:t>04/10/2021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642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807F-20A6-409B-80E3-481D2C56E124}" type="datetime1">
              <a:rPr lang="fr-FR" smtClean="0"/>
              <a:t>04/10/2021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5803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3760B-C983-44C9-BCC6-EF2556931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447AA8-F6A2-41FE-A7AA-095587A64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7E1B614-3745-458E-AC90-32408C20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C9EE2E7-B3F6-4460-9166-C93B768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327B8E9-49A7-4E60-AE35-F0D064F8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492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DFC06D-E8E3-4C9F-9BBD-AF868F5F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CDE9E83-B1AA-439B-9181-1CC34B82F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1D2D69D-6196-4193-B65F-EEB66D8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D4A321B-42D6-4E93-937B-80FC68FD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57A09D9-2927-4C82-8826-13EBCE8E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049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F790A-3D5F-4BDE-BE65-77CD8AFF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B65C17E-A7A4-4535-A89B-7B46645C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685A8B0-CC73-42A3-8170-D70E409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2FB4CD2-8A7F-4E80-9170-CABD1ECF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DF71E2B-0EC1-4A58-BD73-C8DF0DCC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98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7EE011-921C-44D3-B2AC-3212BBC8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2CE089F-86C9-4990-A965-8D3945439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AEE6EFF-3156-4698-B337-3D2CB4104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5283B671-06FD-4B9E-9D9A-9F9DD8B3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46D849D-6DA4-4956-8D08-28169791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3A430C21-CF40-4E9F-BCE1-D725655B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38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D899A6-458C-4298-B314-0310D093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F923A2A-5A27-4824-8ACD-CF739EFD3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D491409-9A4F-47E5-9C9D-1D800DDE4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EC01C72-6E0A-4216-A307-6B9E9AC2F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6A7F37DC-70E4-4F00-BB51-6647FA18F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40EEAAC-303F-458B-8BEC-0B847ACB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C0048639-1E9D-43A4-949D-C676C2A7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FB225240-C51A-4B6B-BB39-122D57A0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584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5E1E0-9249-47C7-9715-7B5D5AF3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F1BA616F-BB1F-4ECC-B6DE-B8FCD730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D1B52AF-E021-4D94-B6AC-A3EB4258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1ED9D36-F5FA-43C3-AAE9-37F44E3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481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709EAF7-ED79-45F2-AAB8-C433903C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EC003362-A6AD-44C7-BA11-683C3FE9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86CACE6B-2CDE-4E50-97F7-1ADC3646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306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DCC699-5809-4B47-A8A6-AD0E5422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6E1CC67-D158-4501-9749-A4A30AA1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85B79C1C-B164-44EA-B867-47433E43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35EEE7DF-B4C0-4946-BFDE-04DBB2E9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F2FE010-00B7-47C4-BF24-FBCFBA93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745F289D-8B57-4991-9609-9CC84B06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5229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AF4-69B8-47AA-BD6E-149E1E263CC7}" type="datetime1">
              <a:rPr lang="fr-FR" smtClean="0"/>
              <a:t>04/10/2021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850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EF587C-7ED2-41F0-933F-4F82B38B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9E1DE83E-4F25-4214-93DC-19657CA79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969B564-BF06-48C1-915C-B166309D9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1EA31F41-74A0-4135-88AB-EE5A3933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3F19C05-2B27-4805-A884-FF2842C3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6F5D0EF-91C8-4A68-B863-4C2BDDC4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2418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62A64-B3C0-4EE6-BBAC-42DCCF52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9D9632F-313B-4E6E-8773-B4BE2A138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36BF2E6-3A8E-4F97-AEEF-A8DC93E9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C9FBA18-816A-4BC7-BBD2-54BA07AD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38F0B87-E78F-4053-AAF2-0123C2C9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2636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22BB698D-87CD-4687-8FBA-A9C173DAB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2FAE5F18-FCF1-45F0-9D68-C1114E6D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D37614D-801E-4E2C-B8AB-FA7E8994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10FBB31-5213-4403-B94C-74ACEF9D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05E79FD-2348-4BC3-9BF3-1E4736D9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2013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428F-6CB9-4AD6-880E-FEAFFB13D2F3}" type="datetime1">
              <a:rPr lang="fr-FR" smtClean="0"/>
              <a:t>04/10/2021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949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B794-F7D6-4198-856C-82C71BD3F594}" type="datetime1">
              <a:rPr lang="fr-FR" smtClean="0"/>
              <a:t>04/10/2021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5164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3ABE-578A-4D21-A817-89785F6237EE}" type="datetime1">
              <a:rPr lang="fr-FR" smtClean="0"/>
              <a:t>04/10/2021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689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94E1-DFBE-4F12-BFFA-71B5801E5107}" type="datetime1">
              <a:rPr lang="fr-FR" smtClean="0"/>
              <a:t>04/10/2021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7597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BA39-C2B2-4189-8814-3C2E681C7803}" type="datetime1">
              <a:rPr lang="fr-FR" smtClean="0"/>
              <a:t>04/10/2021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753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9D69-850D-4219-ACF9-A8AAAED12DDE}" type="datetime1">
              <a:rPr lang="fr-FR" smtClean="0"/>
              <a:t>04/10/2021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577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EF76-A06D-41DC-99F5-37A6C515082A}" type="datetime1">
              <a:rPr lang="fr-FR" smtClean="0"/>
              <a:t>04/10/2021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9354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6395-EE54-4939-979D-3F2A4D54539B}" type="datetime1">
              <a:rPr lang="fr-FR" smtClean="0"/>
              <a:t>04/10/2021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734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EA959106-6331-443C-BBDD-7BC5BF15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031CCD3-F71D-4917-B086-A6DF2414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E60E3C9-4740-4AC8-AAC8-39903A89C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58B4-4ED7-4CCC-88FC-5FA04C52108B}" type="datetimeFigureOut">
              <a:rPr lang="sr-Latn-RS" smtClean="0"/>
              <a:t>4.10.2021.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F47698F-23B3-4AA5-98BC-3A0552386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8D5D1FD4-C4DB-41D7-B6D8-5CAA8E274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380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B8C037A-D221-439D-BBDD-FE59196A3A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2" y="3668538"/>
            <a:ext cx="3181794" cy="3115110"/>
          </a:xfrm>
          <a:prstGeom prst="rect">
            <a:avLst/>
          </a:prstGeom>
        </p:spPr>
      </p:pic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728A005-87AE-4CB5-9302-E76B3F28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DA8ED320-D2B8-42DF-A43C-EFC99C356F0B}"/>
              </a:ext>
            </a:extLst>
          </p:cNvPr>
          <p:cNvSpPr txBox="1"/>
          <p:nvPr/>
        </p:nvSpPr>
        <p:spPr>
          <a:xfrm>
            <a:off x="9173980" y="5021705"/>
            <a:ext cx="24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ИДЕЈА интернет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40">
        <p15:prstTrans prst="peelOff"/>
      </p:transition>
    </mc:Choice>
    <mc:Fallback xmlns="">
      <p:transition spd="slow" advTm="47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A0054F8-D86C-4FA0-BE7D-7B462509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16C7C4B-5025-4B6F-A03B-3F76CA146AF7}"/>
              </a:ext>
            </a:extLst>
          </p:cNvPr>
          <p:cNvSpPr txBox="1"/>
          <p:nvPr/>
        </p:nvSpPr>
        <p:spPr>
          <a:xfrm>
            <a:off x="4252984" y="1065208"/>
            <a:ext cx="1428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Аа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11270CE-0C9E-4C19-B25E-7D31BA06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547" y="1851021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Мм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7661DF9-1D3E-4F2C-B09E-7D6A3E283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72" y="2636833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Бб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916E3C8-6EED-47BF-AE83-55F85B2979CB}"/>
              </a:ext>
            </a:extLst>
          </p:cNvPr>
          <p:cNvSpPr txBox="1"/>
          <p:nvPr/>
        </p:nvSpPr>
        <p:spPr>
          <a:xfrm>
            <a:off x="5538859" y="3279771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Шш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0728E17-8D97-401D-939E-21E3409F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3422646"/>
            <a:ext cx="77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Фф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D5B92F0-63B4-4759-BC03-059A5A31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149383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Сс</a:t>
            </a:r>
            <a:endParaRPr kumimoji="0" lang="en-US" altLang="sr-Latn-RS" sz="6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781C8AA-CF3D-4955-B52A-2EF3D6CFE307}"/>
              </a:ext>
            </a:extLst>
          </p:cNvPr>
          <p:cNvSpPr txBox="1"/>
          <p:nvPr/>
        </p:nvSpPr>
        <p:spPr>
          <a:xfrm>
            <a:off x="4181547" y="4779958"/>
            <a:ext cx="857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554B910-926B-414D-A772-BEC966D2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97" y="3494083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Лл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5EA27E6-7C1F-428D-8FB7-D1C116F80D9E}"/>
              </a:ext>
            </a:extLst>
          </p:cNvPr>
          <p:cNvSpPr txBox="1"/>
          <p:nvPr/>
        </p:nvSpPr>
        <p:spPr>
          <a:xfrm>
            <a:off x="6253234" y="4494208"/>
            <a:ext cx="928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Џџ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493A67C-2214-4FA2-9C5B-BAC479EF1DAA}"/>
              </a:ext>
            </a:extLst>
          </p:cNvPr>
          <p:cNvSpPr txBox="1"/>
          <p:nvPr/>
        </p:nvSpPr>
        <p:spPr>
          <a:xfrm>
            <a:off x="8182047" y="4565646"/>
            <a:ext cx="714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11CCC55D-BE1C-4FA3-A3A4-DB00D00FA136}"/>
              </a:ext>
            </a:extLst>
          </p:cNvPr>
          <p:cNvSpPr txBox="1"/>
          <p:nvPr/>
        </p:nvSpPr>
        <p:spPr>
          <a:xfrm>
            <a:off x="10253734" y="44227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Ђђ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737C9C1-546E-4586-B847-4A6EE5C4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59" y="993771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79AD5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Цц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79AD5F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74FD7AC-B397-405F-97B3-151E88B9D17F}"/>
              </a:ext>
            </a:extLst>
          </p:cNvPr>
          <p:cNvSpPr txBox="1"/>
          <p:nvPr/>
        </p:nvSpPr>
        <p:spPr>
          <a:xfrm>
            <a:off x="9182172" y="492283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55093087-4423-426C-99A3-A4F9D029A3A3}"/>
              </a:ext>
            </a:extLst>
          </p:cNvPr>
          <p:cNvSpPr txBox="1"/>
          <p:nvPr/>
        </p:nvSpPr>
        <p:spPr>
          <a:xfrm>
            <a:off x="9825109" y="2065333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Љљ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C79BDE49-A12C-4076-A07D-C3FD2F7B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359" y="2994021"/>
            <a:ext cx="785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40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Вв</a:t>
            </a:r>
            <a:endParaRPr kumimoji="0" lang="en-US" altLang="sr-Latn-RS" sz="4000" b="0" i="0" u="none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C4A025F-472A-4059-8971-8ED8833FE84C}"/>
              </a:ext>
            </a:extLst>
          </p:cNvPr>
          <p:cNvSpPr txBox="1"/>
          <p:nvPr/>
        </p:nvSpPr>
        <p:spPr>
          <a:xfrm>
            <a:off x="10253734" y="1350958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Њњ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7797A48C-DF58-473D-B9ED-9A3EDEF1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72" y="5851521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Рр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79F649CA-5EAC-49D9-AA82-404960C93B9C}"/>
              </a:ext>
            </a:extLst>
          </p:cNvPr>
          <p:cNvSpPr txBox="1"/>
          <p:nvPr/>
        </p:nvSpPr>
        <p:spPr>
          <a:xfrm>
            <a:off x="6824734" y="5422896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CD89F3A1-2B59-4D2C-BAC6-B1FC00993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359" y="5565771"/>
            <a:ext cx="1214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Дд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1A2164C6-098B-44DA-99A8-369B20A64C8D}"/>
              </a:ext>
            </a:extLst>
          </p:cNvPr>
          <p:cNvSpPr txBox="1"/>
          <p:nvPr/>
        </p:nvSpPr>
        <p:spPr>
          <a:xfrm>
            <a:off x="8182047" y="5708646"/>
            <a:ext cx="785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Јј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10066DF8-AEF1-4F23-AEC0-FC5067EE3DFE}"/>
              </a:ext>
            </a:extLst>
          </p:cNvPr>
          <p:cNvSpPr txBox="1"/>
          <p:nvPr/>
        </p:nvSpPr>
        <p:spPr>
          <a:xfrm>
            <a:off x="8610672" y="3851271"/>
            <a:ext cx="7858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A263189A-528B-4E50-9683-BF311A9C3367}"/>
              </a:ext>
            </a:extLst>
          </p:cNvPr>
          <p:cNvSpPr txBox="1"/>
          <p:nvPr/>
        </p:nvSpPr>
        <p:spPr>
          <a:xfrm>
            <a:off x="10110859" y="422271"/>
            <a:ext cx="1285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Жж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D1D53E7E-9492-4C5D-9270-1C2EA31E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047" y="2422521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Гг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25A91778-9C76-4B1E-86CB-0EFD7356D140}"/>
              </a:ext>
            </a:extLst>
          </p:cNvPr>
          <p:cNvSpPr txBox="1"/>
          <p:nvPr/>
        </p:nvSpPr>
        <p:spPr>
          <a:xfrm>
            <a:off x="4467297" y="3922708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AE266F26-FD5E-4914-93C7-AD6769215316}"/>
              </a:ext>
            </a:extLst>
          </p:cNvPr>
          <p:cNvSpPr txBox="1"/>
          <p:nvPr/>
        </p:nvSpPr>
        <p:spPr>
          <a:xfrm>
            <a:off x="5967484" y="2493958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A5E51DCC-73FC-48B1-872C-40B06C6EC03B}"/>
              </a:ext>
            </a:extLst>
          </p:cNvPr>
          <p:cNvSpPr txBox="1"/>
          <p:nvPr/>
        </p:nvSpPr>
        <p:spPr>
          <a:xfrm>
            <a:off x="8682109" y="27082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4068D96E-003D-40AA-B2FB-CAD3D114E919}"/>
              </a:ext>
            </a:extLst>
          </p:cNvPr>
          <p:cNvSpPr txBox="1"/>
          <p:nvPr/>
        </p:nvSpPr>
        <p:spPr>
          <a:xfrm>
            <a:off x="10325172" y="2922583"/>
            <a:ext cx="928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Зз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E381A30E-880C-474C-B830-B10060B401A2}"/>
              </a:ext>
            </a:extLst>
          </p:cNvPr>
          <p:cNvSpPr txBox="1"/>
          <p:nvPr/>
        </p:nvSpPr>
        <p:spPr>
          <a:xfrm>
            <a:off x="7324797" y="565146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Ћћ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A2234024-56AB-4F1E-867A-72806AE3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859" y="3636958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Тт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D4D8EDC4-C8CF-4609-BA26-21E8F8C1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84" y="136521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Уу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09B007D3-0155-480B-A224-5DF3992B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609" y="1065208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Хх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8310F35E-A35A-4029-A800-42D3D7124615}"/>
              </a:ext>
            </a:extLst>
          </p:cNvPr>
          <p:cNvSpPr/>
          <p:nvPr/>
        </p:nvSpPr>
        <p:spPr>
          <a:xfrm>
            <a:off x="357826" y="209546"/>
            <a:ext cx="688600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5-Point Star 39">
            <a:extLst>
              <a:ext uri="{FF2B5EF4-FFF2-40B4-BE49-F238E27FC236}">
                <a16:creationId xmlns:a16="http://schemas.microsoft.com/office/drawing/2014/main" id="{8A6EBF84-BAE9-4D23-9AF3-5FAD692E41A4}"/>
              </a:ext>
            </a:extLst>
          </p:cNvPr>
          <p:cNvSpPr/>
          <p:nvPr/>
        </p:nvSpPr>
        <p:spPr>
          <a:xfrm>
            <a:off x="3967212" y="5851538"/>
            <a:ext cx="500066" cy="500066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5-Point Star 41">
            <a:extLst>
              <a:ext uri="{FF2B5EF4-FFF2-40B4-BE49-F238E27FC236}">
                <a16:creationId xmlns:a16="http://schemas.microsoft.com/office/drawing/2014/main" id="{D230AD60-4B1E-4060-9F12-385FD3185C5B}"/>
              </a:ext>
            </a:extLst>
          </p:cNvPr>
          <p:cNvSpPr/>
          <p:nvPr/>
        </p:nvSpPr>
        <p:spPr>
          <a:xfrm>
            <a:off x="9325047" y="279396"/>
            <a:ext cx="500062" cy="50006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5-Point Star 42">
            <a:extLst>
              <a:ext uri="{FF2B5EF4-FFF2-40B4-BE49-F238E27FC236}">
                <a16:creationId xmlns:a16="http://schemas.microsoft.com/office/drawing/2014/main" id="{5D561FD0-FB89-46B5-9669-A12E6CE912A2}"/>
              </a:ext>
            </a:extLst>
          </p:cNvPr>
          <p:cNvSpPr/>
          <p:nvPr/>
        </p:nvSpPr>
        <p:spPr>
          <a:xfrm>
            <a:off x="4119612" y="2646352"/>
            <a:ext cx="500066" cy="500066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5-Point Star 43">
            <a:extLst>
              <a:ext uri="{FF2B5EF4-FFF2-40B4-BE49-F238E27FC236}">
                <a16:creationId xmlns:a16="http://schemas.microsoft.com/office/drawing/2014/main" id="{D1FC521A-17D2-4D09-98F6-61E18C744484}"/>
              </a:ext>
            </a:extLst>
          </p:cNvPr>
          <p:cNvSpPr/>
          <p:nvPr/>
        </p:nvSpPr>
        <p:spPr>
          <a:xfrm>
            <a:off x="9182186" y="58515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5-Point Star 44">
            <a:extLst>
              <a:ext uri="{FF2B5EF4-FFF2-40B4-BE49-F238E27FC236}">
                <a16:creationId xmlns:a16="http://schemas.microsoft.com/office/drawing/2014/main" id="{2C319BE3-962E-4924-A607-E37A0873BCC3}"/>
              </a:ext>
            </a:extLst>
          </p:cNvPr>
          <p:cNvSpPr/>
          <p:nvPr/>
        </p:nvSpPr>
        <p:spPr>
          <a:xfrm>
            <a:off x="6896170" y="2994018"/>
            <a:ext cx="500066" cy="50006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5-Point Star 45">
            <a:extLst>
              <a:ext uri="{FF2B5EF4-FFF2-40B4-BE49-F238E27FC236}">
                <a16:creationId xmlns:a16="http://schemas.microsoft.com/office/drawing/2014/main" id="{963EDDC7-E47A-40AE-99F7-90817F869E20}"/>
              </a:ext>
            </a:extLst>
          </p:cNvPr>
          <p:cNvSpPr/>
          <p:nvPr/>
        </p:nvSpPr>
        <p:spPr>
          <a:xfrm>
            <a:off x="3824336" y="22796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5-Point Star 47">
            <a:extLst>
              <a:ext uri="{FF2B5EF4-FFF2-40B4-BE49-F238E27FC236}">
                <a16:creationId xmlns:a16="http://schemas.microsoft.com/office/drawing/2014/main" id="{A70F0597-36F7-4016-A8B5-CB33C2D845F4}"/>
              </a:ext>
            </a:extLst>
          </p:cNvPr>
          <p:cNvSpPr/>
          <p:nvPr/>
        </p:nvSpPr>
        <p:spPr>
          <a:xfrm>
            <a:off x="9610797" y="2851146"/>
            <a:ext cx="500062" cy="5000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5-Point Star 48">
            <a:extLst>
              <a:ext uri="{FF2B5EF4-FFF2-40B4-BE49-F238E27FC236}">
                <a16:creationId xmlns:a16="http://schemas.microsoft.com/office/drawing/2014/main" id="{25A9AA0C-9B10-4E29-B136-72D39039D9CC}"/>
              </a:ext>
            </a:extLst>
          </p:cNvPr>
          <p:cNvSpPr/>
          <p:nvPr/>
        </p:nvSpPr>
        <p:spPr>
          <a:xfrm>
            <a:off x="5610297" y="4208458"/>
            <a:ext cx="500062" cy="5000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riting Gif - GIFcen">
            <a:extLst>
              <a:ext uri="{FF2B5EF4-FFF2-40B4-BE49-F238E27FC236}">
                <a16:creationId xmlns:a16="http://schemas.microsoft.com/office/drawing/2014/main" id="{98C6BBC9-DB37-4588-B071-EC3E8D5F0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" y="1701808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6 Sprica">
            <a:hlinkClick r:id="" action="ppaction://media"/>
            <a:extLst>
              <a:ext uri="{FF2B5EF4-FFF2-40B4-BE49-F238E27FC236}">
                <a16:creationId xmlns:a16="http://schemas.microsoft.com/office/drawing/2014/main" id="{5CA51F97-E667-4224-9EE1-DFE68591FD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7536" y="120012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82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4">
        <p15:prstTrans prst="peelOff"/>
      </p:transition>
    </mc:Choice>
    <mc:Fallback xmlns="">
      <p:transition spd="slow" advTm="7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660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D59E95A-824A-462B-9D7D-790D645A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F5D5DC4-6F47-4E30-8D3A-5FBC081C3E34}"/>
              </a:ext>
            </a:extLst>
          </p:cNvPr>
          <p:cNvSpPr/>
          <p:nvPr/>
        </p:nvSpPr>
        <p:spPr>
          <a:xfrm>
            <a:off x="2101543" y="703969"/>
            <a:ext cx="7715250" cy="17859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7F195A4-A403-463C-AC82-F6275224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148" y="2076750"/>
            <a:ext cx="1239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r>
              <a:rPr lang="sr-Cyrl-BA" altLang="sr-Latn-RS" dirty="0">
                <a:cs typeface="Arial" panose="020B0604020202020204" pitchFamily="34" charset="0"/>
              </a:rPr>
              <a:t>унце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9AC0609-84F6-4150-A696-D6E23AE5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418" y="2048582"/>
            <a:ext cx="785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r>
              <a:rPr lang="sr-Cyrl-BA" altLang="sr-Latn-RS" dirty="0">
                <a:cs typeface="Arial" panose="020B0604020202020204" pitchFamily="34" charset="0"/>
              </a:rPr>
              <a:t>ова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1AEDF36-6EF7-479C-9EC2-D1BBDFAB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468" y="2034646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r>
              <a:rPr lang="sr-Cyrl-BA" altLang="sr-Latn-RS" dirty="0" err="1">
                <a:cs typeface="Arial" panose="020B0604020202020204" pitchFamily="34" charset="0"/>
              </a:rPr>
              <a:t>лон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161A33F-3903-42D4-BCD2-34953FEE2522}"/>
              </a:ext>
            </a:extLst>
          </p:cNvPr>
          <p:cNvSpPr/>
          <p:nvPr/>
        </p:nvSpPr>
        <p:spPr>
          <a:xfrm>
            <a:off x="2101543" y="263278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B20E2DA8-B667-4B52-B46F-D61D496A0C10}"/>
              </a:ext>
            </a:extLst>
          </p:cNvPr>
          <p:cNvSpPr/>
          <p:nvPr/>
        </p:nvSpPr>
        <p:spPr>
          <a:xfrm>
            <a:off x="2101543" y="463303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90B111EB-0EB5-40FC-A0A7-21A4D461F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1843"/>
            <a:ext cx="69603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 b="1" dirty="0">
                <a:latin typeface="Corbel" panose="020B0503020204020204" pitchFamily="34" charset="0"/>
              </a:rPr>
              <a:t>Велико и мало слово      </a:t>
            </a:r>
            <a:r>
              <a:rPr lang="sr-Cyrl-BA" altLang="sr-Latn-RS" sz="5400" dirty="0">
                <a:solidFill>
                  <a:srgbClr val="C00000"/>
                </a:solidFill>
                <a:latin typeface="Corbel" panose="020B0503020204020204" pitchFamily="34" charset="0"/>
              </a:rPr>
              <a:t>С  </a:t>
            </a:r>
            <a:r>
              <a:rPr lang="sr-Cyrl-BA" altLang="sr-Latn-RS" sz="5400" dirty="0" err="1">
                <a:solidFill>
                  <a:srgbClr val="C00000"/>
                </a:solidFill>
                <a:latin typeface="Corbel" panose="020B0503020204020204" pitchFamily="34" charset="0"/>
              </a:rPr>
              <a:t>с</a:t>
            </a:r>
            <a:endParaRPr lang="en-US" altLang="sr-Latn-RS" sz="5400" dirty="0">
              <a:solidFill>
                <a:srgbClr val="C00000"/>
              </a:solidFill>
              <a:latin typeface="Gill Sans MT" panose="020B0502020104020203" pitchFamily="34" charset="-18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C2B9BAC-29D9-408F-A4FD-048DF782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05" y="3977394"/>
            <a:ext cx="1254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cs typeface="Arial" panose="020B0604020202020204" pitchFamily="34" charset="0"/>
              </a:rPr>
              <a:t>о</a:t>
            </a: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r>
              <a:rPr lang="sr-Cyrl-BA" altLang="sr-Latn-RS" dirty="0">
                <a:cs typeface="Arial" panose="020B0604020202020204" pitchFamily="34" charset="0"/>
              </a:rPr>
              <a:t>а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DBF75BFC-FEF7-4901-904B-396E2E95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104" y="3977394"/>
            <a:ext cx="100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cs typeface="Arial" panose="020B0604020202020204" pitchFamily="34" charset="0"/>
              </a:rPr>
              <a:t>мик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r>
              <a:rPr lang="sr-Cyrl-BA" altLang="sr-Latn-RS" dirty="0">
                <a:cs typeface="Arial" panose="020B0604020202020204" pitchFamily="34" charset="0"/>
              </a:rPr>
              <a:t>ер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B705B49D-AA75-45C5-A930-FC95C95D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892" y="4015976"/>
            <a:ext cx="1214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dirty="0" err="1">
                <a:cs typeface="Arial" panose="020B0604020202020204" pitchFamily="34" charset="0"/>
              </a:rPr>
              <a:t>пр</a:t>
            </a:r>
            <a:r>
              <a:rPr lang="sr-Cyrl-BA" altLang="sr-Latn-RS" dirty="0" err="1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r>
              <a:rPr lang="sr-Cyrl-BA" altLang="sr-Latn-RS" dirty="0" err="1">
                <a:cs typeface="Arial" panose="020B0604020202020204" pitchFamily="34" charset="0"/>
              </a:rPr>
              <a:t>тен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82914C80-5C28-4A68-8175-70506863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106" y="6105363"/>
            <a:ext cx="1314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cs typeface="Arial" panose="020B0604020202020204" pitchFamily="34" charset="0"/>
              </a:rPr>
              <a:t>глобу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32016FDF-ED4E-42E2-87A9-E4570780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808" y="6070048"/>
            <a:ext cx="107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cs typeface="Arial" panose="020B0604020202020204" pitchFamily="34" charset="0"/>
              </a:rPr>
              <a:t>коко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95CDF47D-3AF9-4F00-AD28-F1BD5E5B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105" y="5977644"/>
            <a:ext cx="1216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dirty="0">
                <a:cs typeface="Arial" panose="020B0604020202020204" pitchFamily="34" charset="0"/>
              </a:rPr>
              <a:t>па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endParaRPr lang="en-US" altLang="sr-Latn-RS" dirty="0">
              <a:cs typeface="Arial" panose="020B0604020202020204" pitchFamily="34" charset="0"/>
            </a:endParaRPr>
          </a:p>
        </p:txBody>
      </p:sp>
      <p:sp>
        <p:nvSpPr>
          <p:cNvPr id="28" name="Curved Right Arrow 38">
            <a:extLst>
              <a:ext uri="{FF2B5EF4-FFF2-40B4-BE49-F238E27FC236}">
                <a16:creationId xmlns:a16="http://schemas.microsoft.com/office/drawing/2014/main" id="{49BD0F88-B2C1-493F-82F1-D27A528AB9D9}"/>
              </a:ext>
            </a:extLst>
          </p:cNvPr>
          <p:cNvSpPr/>
          <p:nvPr/>
        </p:nvSpPr>
        <p:spPr>
          <a:xfrm>
            <a:off x="4195813" y="45272"/>
            <a:ext cx="346752" cy="703969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30" name="Picture 6" descr="Cute Animated Honey Bee Gifs at Best Animations">
            <a:extLst>
              <a:ext uri="{FF2B5EF4-FFF2-40B4-BE49-F238E27FC236}">
                <a16:creationId xmlns:a16="http://schemas.microsoft.com/office/drawing/2014/main" id="{82FD7AE3-E3D1-41A7-A233-AB0FC1D009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75" y="1642944"/>
            <a:ext cx="3118215" cy="25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lephant GIFs - Get the best GIF on GIPHY">
            <a:extLst>
              <a:ext uri="{FF2B5EF4-FFF2-40B4-BE49-F238E27FC236}">
                <a16:creationId xmlns:a16="http://schemas.microsoft.com/office/drawing/2014/main" id="{92A3CFC6-2223-4E13-BE8C-ACC6BDCC1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57" y="58246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Upgrade Now to Emoji Animations 3.5 | Animated emoticons, Animated emojis,  Animation">
            <a:extLst>
              <a:ext uri="{FF2B5EF4-FFF2-40B4-BE49-F238E27FC236}">
                <a16:creationId xmlns:a16="http://schemas.microsoft.com/office/drawing/2014/main" id="{41BDA6FD-7401-433B-9C53-690813A5F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19" y="331704"/>
            <a:ext cx="1942839" cy="19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rved Right Arrow 38">
            <a:extLst>
              <a:ext uri="{FF2B5EF4-FFF2-40B4-BE49-F238E27FC236}">
                <a16:creationId xmlns:a16="http://schemas.microsoft.com/office/drawing/2014/main" id="{382FBB32-6D09-4398-A1ED-4A0072D3D759}"/>
              </a:ext>
            </a:extLst>
          </p:cNvPr>
          <p:cNvSpPr/>
          <p:nvPr/>
        </p:nvSpPr>
        <p:spPr>
          <a:xfrm>
            <a:off x="4873311" y="180198"/>
            <a:ext cx="346752" cy="609936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8" descr="Moving Sunny Day Sticker by Christine Polz for iOS &amp;amp; Android | GIPHY">
            <a:extLst>
              <a:ext uri="{FF2B5EF4-FFF2-40B4-BE49-F238E27FC236}">
                <a16:creationId xmlns:a16="http://schemas.microsoft.com/office/drawing/2014/main" id="{400FA5C0-C64B-4FEB-9F0D-363067F667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51" y="547038"/>
            <a:ext cx="1906291" cy="19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ixer | Mixer, Graphic design blog, Design">
            <a:extLst>
              <a:ext uri="{FF2B5EF4-FFF2-40B4-BE49-F238E27FC236}">
                <a16:creationId xmlns:a16="http://schemas.microsoft.com/office/drawing/2014/main" id="{56F37926-8D6F-421A-B56D-35C5BB650E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29" y="2261416"/>
            <a:ext cx="3061102" cy="22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ng GIF - Find on GIFER">
            <a:extLst>
              <a:ext uri="{FF2B5EF4-FFF2-40B4-BE49-F238E27FC236}">
                <a16:creationId xmlns:a16="http://schemas.microsoft.com/office/drawing/2014/main" id="{08C46E45-2185-4B46-80D7-394DF9C574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38" y="2642103"/>
            <a:ext cx="1361615" cy="13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lobe GIFs - Get the best GIF on GIPHY">
            <a:extLst>
              <a:ext uri="{FF2B5EF4-FFF2-40B4-BE49-F238E27FC236}">
                <a16:creationId xmlns:a16="http://schemas.microsoft.com/office/drawing/2014/main" id="{00C5A329-2F97-49AF-A72E-1D83ABD9D5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51" y="4401964"/>
            <a:ext cx="2566447" cy="19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ood Health Sticker by Sunday Forever for iOS &amp;amp; Android | GIPHY">
            <a:extLst>
              <a:ext uri="{FF2B5EF4-FFF2-40B4-BE49-F238E27FC236}">
                <a16:creationId xmlns:a16="http://schemas.microsoft.com/office/drawing/2014/main" id="{75CF1539-975A-4E9B-B5A4-E9D608A45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01" y="4440923"/>
            <a:ext cx="1920155" cy="18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g Gif - ID: 12591 - Gif Abyss">
            <a:extLst>
              <a:ext uri="{FF2B5EF4-FFF2-40B4-BE49-F238E27FC236}">
                <a16:creationId xmlns:a16="http://schemas.microsoft.com/office/drawing/2014/main" id="{0375BC26-3A18-47FA-B4E8-E8915A3659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54" y="4162060"/>
            <a:ext cx="1857030" cy="18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0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6" grpId="0"/>
      <p:bldP spid="17" grpId="0"/>
      <p:bldP spid="18" grpId="0"/>
      <p:bldP spid="22" grpId="0"/>
      <p:bldP spid="23" grpId="0"/>
      <p:bldP spid="24" grpId="0"/>
      <p:bldP spid="28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4000" r="2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>
            <a:extLst>
              <a:ext uri="{FF2B5EF4-FFF2-40B4-BE49-F238E27FC236}">
                <a16:creationId xmlns:a16="http://schemas.microsoft.com/office/drawing/2014/main" id="{43DCB660-BE5C-4BD9-B602-F2A2B3F51173}"/>
              </a:ext>
            </a:extLst>
          </p:cNvPr>
          <p:cNvSpPr/>
          <p:nvPr/>
        </p:nvSpPr>
        <p:spPr>
          <a:xfrm>
            <a:off x="284506" y="0"/>
            <a:ext cx="112883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38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С</a:t>
            </a:r>
            <a:endParaRPr kumimoji="0" lang="sr-Latn-RS" sz="13800" i="0" u="none" strike="noStrike" kern="1200" cap="none" spc="0" normalizeH="0" baseline="0" noProof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A5070289-1C0F-4FCD-A0B6-F7A0C86F9420}"/>
              </a:ext>
            </a:extLst>
          </p:cNvPr>
          <p:cNvSpPr/>
          <p:nvPr/>
        </p:nvSpPr>
        <p:spPr>
          <a:xfrm>
            <a:off x="353460" y="2359456"/>
            <a:ext cx="6976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kumimoji="0" lang="sr-Latn-RS" sz="8000" b="0" i="0" u="none" strike="noStrike" kern="1200" cap="none" spc="0" normalizeH="0" baseline="0" noProof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EA0738-0DE1-4A2C-8EDD-587AE5D7C86A}"/>
              </a:ext>
            </a:extLst>
          </p:cNvPr>
          <p:cNvSpPr txBox="1"/>
          <p:nvPr/>
        </p:nvSpPr>
        <p:spPr>
          <a:xfrm>
            <a:off x="9466429" y="424273"/>
            <a:ext cx="1428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8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Сс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0" descr="Upgrade Now to Emoji Animations 3.5 | Animated emoticons, Animated emojis,  Animation">
            <a:extLst>
              <a:ext uri="{FF2B5EF4-FFF2-40B4-BE49-F238E27FC236}">
                <a16:creationId xmlns:a16="http://schemas.microsoft.com/office/drawing/2014/main" id="{677D7B2A-F842-410A-8D98-F4DE3D189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281" y="2105912"/>
            <a:ext cx="3153966" cy="31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ugaonik 8">
            <a:extLst>
              <a:ext uri="{FF2B5EF4-FFF2-40B4-BE49-F238E27FC236}">
                <a16:creationId xmlns:a16="http://schemas.microsoft.com/office/drawing/2014/main" id="{B6ECA97B-279D-44FA-95CF-E53FF0AD65EE}"/>
              </a:ext>
            </a:extLst>
          </p:cNvPr>
          <p:cNvSpPr/>
          <p:nvPr/>
        </p:nvSpPr>
        <p:spPr>
          <a:xfrm>
            <a:off x="215495" y="3925019"/>
            <a:ext cx="112883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38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С</a:t>
            </a:r>
            <a:endParaRPr kumimoji="0" lang="sr-Latn-RS" sz="13800" i="0" u="none" strike="noStrike" kern="1200" cap="none" spc="0" normalizeH="0" baseline="0" noProof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Pravougaonik 10">
            <a:extLst>
              <a:ext uri="{FF2B5EF4-FFF2-40B4-BE49-F238E27FC236}">
                <a16:creationId xmlns:a16="http://schemas.microsoft.com/office/drawing/2014/main" id="{D3076A8E-FAD7-49DB-B1F9-C02315F40328}"/>
              </a:ext>
            </a:extLst>
          </p:cNvPr>
          <p:cNvSpPr/>
          <p:nvPr/>
        </p:nvSpPr>
        <p:spPr>
          <a:xfrm>
            <a:off x="1532403" y="4598158"/>
            <a:ext cx="6976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kumimoji="0" lang="sr-Latn-RS" sz="8000" b="0" i="0" u="none" strike="noStrike" kern="1200" cap="none" spc="0" normalizeH="0" baseline="0" noProof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5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2E480592-6E39-48D4-9344-D89CDB83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14E7CA0-1536-4A8B-8279-453AC41DC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42875"/>
            <a:ext cx="407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sr-Latn-RS" sz="2400"/>
              <a:t> </a:t>
            </a:r>
            <a:r>
              <a:rPr lang="sr-Cyrl-BA" altLang="sr-Latn-RS" sz="2400"/>
              <a:t>Попуни укрштеницу.</a:t>
            </a:r>
            <a:endParaRPr lang="en-US" altLang="sr-Latn-RS" sz="2400"/>
          </a:p>
        </p:txBody>
      </p:sp>
      <p:pic>
        <p:nvPicPr>
          <p:cNvPr id="4" name="Picture 4" descr="Nose_C.jpg">
            <a:extLst>
              <a:ext uri="{FF2B5EF4-FFF2-40B4-BE49-F238E27FC236}">
                <a16:creationId xmlns:a16="http://schemas.microsoft.com/office/drawing/2014/main" id="{CC299179-91CA-490C-99F9-AA84FF5920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76" y="3121633"/>
            <a:ext cx="539098" cy="114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1814E2A2-CF3C-4241-BBD8-790B604D3C9D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357313"/>
          <a:ext cx="1928814" cy="642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798FFA1F-4426-4D46-9B79-7AA35F80BBF0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428875"/>
          <a:ext cx="1928814" cy="642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6756E45C-A659-455F-ABA9-482052ED4FFB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3500438"/>
          <a:ext cx="1928814" cy="642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C0B6FD13-5107-4A79-876C-090EDC74C5B7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5643563"/>
          <a:ext cx="2500312" cy="642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ED008794-9201-4697-B45B-FD8318A92319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4572000"/>
          <a:ext cx="1928814" cy="642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DAA13F9C-66C3-45AE-AFB7-8E655F50B63E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357313"/>
          <a:ext cx="1928814" cy="642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О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С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А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F0DA53C9-3FF0-4FA7-BC62-DA338A35DE9C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428875"/>
          <a:ext cx="1928814" cy="642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С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О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М</a:t>
                      </a:r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8">
            <a:extLst>
              <a:ext uri="{FF2B5EF4-FFF2-40B4-BE49-F238E27FC236}">
                <a16:creationId xmlns:a16="http://schemas.microsoft.com/office/drawing/2014/main" id="{00DB8E3E-8FD5-4AC4-8204-297052FF420E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3500438"/>
          <a:ext cx="1928814" cy="642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Н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О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С</a:t>
                      </a:r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9">
            <a:extLst>
              <a:ext uri="{FF2B5EF4-FFF2-40B4-BE49-F238E27FC236}">
                <a16:creationId xmlns:a16="http://schemas.microsoft.com/office/drawing/2014/main" id="{D4B28D07-1617-45F0-BEC1-DB847E34BDDE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4572000"/>
          <a:ext cx="1928814" cy="642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С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Т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О</a:t>
                      </a:r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20">
            <a:extLst>
              <a:ext uri="{FF2B5EF4-FFF2-40B4-BE49-F238E27FC236}">
                <a16:creationId xmlns:a16="http://schemas.microsoft.com/office/drawing/2014/main" id="{9ED098FD-E53C-4C48-B32F-4C3D0406BCC5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5643563"/>
          <a:ext cx="2500312" cy="642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М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О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С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Т</a:t>
                      </a:r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Picture 6" descr="Cute Animated Honey Bee Gifs at Best Animations">
            <a:extLst>
              <a:ext uri="{FF2B5EF4-FFF2-40B4-BE49-F238E27FC236}">
                <a16:creationId xmlns:a16="http://schemas.microsoft.com/office/drawing/2014/main" id="{801F9ACE-8BE1-4F08-970C-8B53FC9B54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76" y="378988"/>
            <a:ext cx="3118215" cy="25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Drawing a Table in Single Point Perspective">
            <a:extLst>
              <a:ext uri="{FF2B5EF4-FFF2-40B4-BE49-F238E27FC236}">
                <a16:creationId xmlns:a16="http://schemas.microsoft.com/office/drawing/2014/main" id="{9A653E7D-2CD7-4787-AC52-B3236E2DF5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57" y="4317036"/>
            <a:ext cx="1262767" cy="10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AVANICENTRALBUSAN GIFs - Find &amp;amp; Share on GIPHY">
            <a:extLst>
              <a:ext uri="{FF2B5EF4-FFF2-40B4-BE49-F238E27FC236}">
                <a16:creationId xmlns:a16="http://schemas.microsoft.com/office/drawing/2014/main" id="{F51DD77B-B915-4375-B0D0-16DEA6D777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82" y="4572000"/>
            <a:ext cx="2642718" cy="26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,671 Catfish Vector Images, Catfish Illustrations | Depositphotos">
            <a:extLst>
              <a:ext uri="{FF2B5EF4-FFF2-40B4-BE49-F238E27FC236}">
                <a16:creationId xmlns:a16="http://schemas.microsoft.com/office/drawing/2014/main" id="{513B8ADD-B7A7-43F8-A180-66363394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65" y="2072310"/>
            <a:ext cx="1307319" cy="12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3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11D9439-ED0D-4DD3-92FA-002D5B0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F7A5661-8678-427C-B2BB-7025F1D48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500063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sr-Latn-RS" sz="2400"/>
              <a:t> </a:t>
            </a:r>
            <a:r>
              <a:rPr lang="sr-Cyrl-BA" altLang="sr-Latn-RS" sz="2800"/>
              <a:t>Препишите текст.</a:t>
            </a:r>
            <a:endParaRPr lang="en-US" altLang="sr-Latn-RS" sz="2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F649EA-CC20-46F2-9373-9899083E920F}"/>
              </a:ext>
            </a:extLst>
          </p:cNvPr>
          <p:cNvSpPr/>
          <p:nvPr/>
        </p:nvSpPr>
        <p:spPr>
          <a:xfrm>
            <a:off x="1821657" y="1023938"/>
            <a:ext cx="6786562" cy="55721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E59936D-A5D2-4921-A255-8EE0F86D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357313"/>
            <a:ext cx="200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600"/>
              <a:t>На Тиси</a:t>
            </a:r>
            <a:endParaRPr lang="en-US" altLang="sr-Latn-RS" sz="360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6ECD4CB-E6DB-4B7C-86E2-AFC0B4358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9" y="2208735"/>
            <a:ext cx="43576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sr-Cyrl-BA" altLang="sr-Latn-RS" sz="3200" dirty="0"/>
              <a:t>Ми смо на Тиси. </a:t>
            </a:r>
          </a:p>
          <a:p>
            <a:pPr eaLnBrk="1" hangingPunct="1">
              <a:lnSpc>
                <a:spcPct val="150000"/>
              </a:lnSpc>
            </a:pPr>
            <a:r>
              <a:rPr lang="sr-Cyrl-BA" altLang="sr-Latn-RS" sz="3200" dirty="0"/>
              <a:t>Сима носи сома. </a:t>
            </a:r>
          </a:p>
          <a:p>
            <a:pPr eaLnBrk="1" hangingPunct="1">
              <a:lnSpc>
                <a:spcPct val="150000"/>
              </a:lnSpc>
            </a:pPr>
            <a:r>
              <a:rPr lang="sr-Cyrl-BA" altLang="sr-Latn-RS" sz="3200" dirty="0"/>
              <a:t>И Тома има сома.</a:t>
            </a:r>
          </a:p>
          <a:p>
            <a:pPr eaLnBrk="1" hangingPunct="1">
              <a:lnSpc>
                <a:spcPct val="150000"/>
              </a:lnSpc>
            </a:pPr>
            <a:r>
              <a:rPr lang="sr-Cyrl-BA" altLang="sr-Latn-RS" sz="3200" dirty="0"/>
              <a:t>Стани, стани Симо! Тата то снима.</a:t>
            </a:r>
            <a:endParaRPr lang="en-US" altLang="sr-Latn-RS" sz="3200" dirty="0"/>
          </a:p>
        </p:txBody>
      </p:sp>
      <p:pic>
        <p:nvPicPr>
          <p:cNvPr id="7" name="Picture 2" descr="Writing Gif - GIFcen">
            <a:extLst>
              <a:ext uri="{FF2B5EF4-FFF2-40B4-BE49-F238E27FC236}">
                <a16:creationId xmlns:a16="http://schemas.microsoft.com/office/drawing/2014/main" id="{D02719EE-EB97-4F1B-982E-4EE118CAB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2" y="2519366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3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C96884A7-8FD5-4CC4-A6B3-3B080247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1028" name="Picture 4" descr="Weather Animated Clipart: sun-blowing-air-animation | Animated clipart, Sun  gif, Halloween paper crafts">
            <a:extLst>
              <a:ext uri="{FF2B5EF4-FFF2-40B4-BE49-F238E27FC236}">
                <a16:creationId xmlns:a16="http://schemas.microsoft.com/office/drawing/2014/main" id="{DF802772-FE06-4BD5-B59D-BB3CB6EBCF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78" y="2154277"/>
            <a:ext cx="5238750" cy="3781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714814BA-0BE7-4516-8257-D8CDB213CADC}"/>
              </a:ext>
            </a:extLst>
          </p:cNvPr>
          <p:cNvSpPr txBox="1"/>
          <p:nvPr/>
        </p:nvSpPr>
        <p:spPr>
          <a:xfrm>
            <a:off x="4688694" y="187614"/>
            <a:ext cx="6890775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fontAlgn="ctr">
              <a:lnSpc>
                <a:spcPct val="107000"/>
              </a:lnSpc>
              <a:spcAft>
                <a:spcPts val="565"/>
              </a:spcAft>
            </a:pPr>
            <a:r>
              <a:rPr lang="hr-HR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Какво</a:t>
            </a:r>
            <a:r>
              <a:rPr lang="hr-H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hr-H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hr-H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</a:t>
            </a:r>
            <a:r>
              <a:rPr lang="hr-H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сунце</a:t>
            </a:r>
            <a:r>
              <a:rPr lang="hr-H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sr-Latn-R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583FAB9E-0F73-4982-B8A2-1656B5DF73BA}"/>
              </a:ext>
            </a:extLst>
          </p:cNvPr>
          <p:cNvSpPr txBox="1"/>
          <p:nvPr/>
        </p:nvSpPr>
        <p:spPr>
          <a:xfrm>
            <a:off x="2223100" y="1647774"/>
            <a:ext cx="1550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hr-HR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јајно</a:t>
            </a:r>
            <a:endParaRPr lang="sr-Latn-RS" sz="3600" dirty="0"/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2DD7E747-7A29-4328-826F-58461A1CD217}"/>
              </a:ext>
            </a:extLst>
          </p:cNvPr>
          <p:cNvSpPr txBox="1"/>
          <p:nvPr/>
        </p:nvSpPr>
        <p:spPr>
          <a:xfrm>
            <a:off x="1900997" y="3220843"/>
            <a:ext cx="167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врело</a:t>
            </a:r>
            <a:endParaRPr lang="sr-Latn-RS" sz="3600" dirty="0"/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id="{FC6DA87A-220D-4BD2-8AF4-FB5D47B85C93}"/>
              </a:ext>
            </a:extLst>
          </p:cNvPr>
          <p:cNvSpPr txBox="1"/>
          <p:nvPr/>
        </p:nvSpPr>
        <p:spPr>
          <a:xfrm>
            <a:off x="8861484" y="1749392"/>
            <a:ext cx="1947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топло</a:t>
            </a:r>
            <a:endParaRPr lang="sr-Latn-RS" sz="3600" dirty="0"/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248D6A5B-A19B-4B9C-8FF8-4458EEFF031B}"/>
              </a:ext>
            </a:extLst>
          </p:cNvPr>
          <p:cNvSpPr txBox="1"/>
          <p:nvPr/>
        </p:nvSpPr>
        <p:spPr>
          <a:xfrm>
            <a:off x="9008134" y="4572802"/>
            <a:ext cx="1472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зубато</a:t>
            </a:r>
            <a:endParaRPr lang="sr-Latn-RS" sz="3600" dirty="0"/>
          </a:p>
        </p:txBody>
      </p:sp>
      <p:sp>
        <p:nvSpPr>
          <p:cNvPr id="17" name="Strelica: nadesno 16">
            <a:extLst>
              <a:ext uri="{FF2B5EF4-FFF2-40B4-BE49-F238E27FC236}">
                <a16:creationId xmlns:a16="http://schemas.microsoft.com/office/drawing/2014/main" id="{FD09246D-1998-4351-9465-BEFE2955B4D2}"/>
              </a:ext>
            </a:extLst>
          </p:cNvPr>
          <p:cNvSpPr/>
          <p:nvPr/>
        </p:nvSpPr>
        <p:spPr>
          <a:xfrm rot="19495256">
            <a:off x="7764531" y="2307161"/>
            <a:ext cx="1184392" cy="5803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Strelica: nadesno 19">
            <a:extLst>
              <a:ext uri="{FF2B5EF4-FFF2-40B4-BE49-F238E27FC236}">
                <a16:creationId xmlns:a16="http://schemas.microsoft.com/office/drawing/2014/main" id="{B1CFC376-4A4F-479D-8648-A636BE00147B}"/>
              </a:ext>
            </a:extLst>
          </p:cNvPr>
          <p:cNvSpPr/>
          <p:nvPr/>
        </p:nvSpPr>
        <p:spPr>
          <a:xfrm rot="991204">
            <a:off x="7556980" y="4430073"/>
            <a:ext cx="1397480" cy="5803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Strelica: nalevo 17">
            <a:extLst>
              <a:ext uri="{FF2B5EF4-FFF2-40B4-BE49-F238E27FC236}">
                <a16:creationId xmlns:a16="http://schemas.microsoft.com/office/drawing/2014/main" id="{D359A79F-D514-4B92-BEA7-3BBDB5498F79}"/>
              </a:ext>
            </a:extLst>
          </p:cNvPr>
          <p:cNvSpPr/>
          <p:nvPr/>
        </p:nvSpPr>
        <p:spPr>
          <a:xfrm rot="1232862">
            <a:off x="3722278" y="2080848"/>
            <a:ext cx="1645490" cy="64633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Strelica: nalevo 21">
            <a:extLst>
              <a:ext uri="{FF2B5EF4-FFF2-40B4-BE49-F238E27FC236}">
                <a16:creationId xmlns:a16="http://schemas.microsoft.com/office/drawing/2014/main" id="{C4CA9136-0CF1-498E-95AD-8DB9CDA02919}"/>
              </a:ext>
            </a:extLst>
          </p:cNvPr>
          <p:cNvSpPr/>
          <p:nvPr/>
        </p:nvSpPr>
        <p:spPr>
          <a:xfrm rot="21255537">
            <a:off x="3405270" y="3243665"/>
            <a:ext cx="1645490" cy="64633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Strelica: nalevo 22">
            <a:extLst>
              <a:ext uri="{FF2B5EF4-FFF2-40B4-BE49-F238E27FC236}">
                <a16:creationId xmlns:a16="http://schemas.microsoft.com/office/drawing/2014/main" id="{20D43ADC-46ED-4B98-8301-439AE7EB83CA}"/>
              </a:ext>
            </a:extLst>
          </p:cNvPr>
          <p:cNvSpPr/>
          <p:nvPr/>
        </p:nvSpPr>
        <p:spPr>
          <a:xfrm rot="10800000">
            <a:off x="8098792" y="3373472"/>
            <a:ext cx="1645490" cy="64633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885E7A0E-4CCF-4981-B07F-31F424391C04}"/>
              </a:ext>
            </a:extLst>
          </p:cNvPr>
          <p:cNvSpPr txBox="1"/>
          <p:nvPr/>
        </p:nvSpPr>
        <p:spPr>
          <a:xfrm>
            <a:off x="9954163" y="3326807"/>
            <a:ext cx="1947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жуто</a:t>
            </a:r>
            <a:endParaRPr lang="sr-Latn-RS" sz="3600" dirty="0"/>
          </a:p>
        </p:txBody>
      </p:sp>
      <p:sp>
        <p:nvSpPr>
          <p:cNvPr id="25" name="Strelica: nalevo 24">
            <a:extLst>
              <a:ext uri="{FF2B5EF4-FFF2-40B4-BE49-F238E27FC236}">
                <a16:creationId xmlns:a16="http://schemas.microsoft.com/office/drawing/2014/main" id="{D15F53CD-1195-4081-8201-6573E026E718}"/>
              </a:ext>
            </a:extLst>
          </p:cNvPr>
          <p:cNvSpPr/>
          <p:nvPr/>
        </p:nvSpPr>
        <p:spPr>
          <a:xfrm rot="20013402">
            <a:off x="3865949" y="4572801"/>
            <a:ext cx="1645490" cy="64633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4DB9D63D-4189-4569-9E11-BA9B11307BD6}"/>
              </a:ext>
            </a:extLst>
          </p:cNvPr>
          <p:cNvSpPr txBox="1"/>
          <p:nvPr/>
        </p:nvSpPr>
        <p:spPr>
          <a:xfrm>
            <a:off x="2367232" y="5040113"/>
            <a:ext cx="167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златно</a:t>
            </a:r>
            <a:endParaRPr lang="sr-Latn-RS" sz="3600" dirty="0"/>
          </a:p>
        </p:txBody>
      </p:sp>
      <p:sp>
        <p:nvSpPr>
          <p:cNvPr id="21" name="Pergament: Horizontalni 20">
            <a:extLst>
              <a:ext uri="{FF2B5EF4-FFF2-40B4-BE49-F238E27FC236}">
                <a16:creationId xmlns:a16="http://schemas.microsoft.com/office/drawing/2014/main" id="{601EEB75-F69E-4362-B021-7E78EB7C7D6F}"/>
              </a:ext>
            </a:extLst>
          </p:cNvPr>
          <p:cNvSpPr/>
          <p:nvPr/>
        </p:nvSpPr>
        <p:spPr>
          <a:xfrm rot="20922762">
            <a:off x="242929" y="383237"/>
            <a:ext cx="3316136" cy="1235607"/>
          </a:xfrm>
          <a:prstGeom prst="horizontalScroll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>
                <a:solidFill>
                  <a:schemeClr val="tx1"/>
                </a:solidFill>
              </a:rPr>
              <a:t>БОГАТИМО РЕЧНИК</a:t>
            </a:r>
            <a:endParaRPr lang="sr-Latn-RS" sz="2800" dirty="0">
              <a:solidFill>
                <a:schemeClr val="tx1"/>
              </a:solidFill>
            </a:endParaRPr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9AFA1CEF-A306-482A-9884-3BB752E07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7" y="4891688"/>
            <a:ext cx="1806264" cy="18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  <p:bldP spid="17" grpId="0" animBg="1"/>
      <p:bldP spid="20" grpId="0" animBg="1"/>
      <p:bldP spid="18" grpId="0" animBg="1"/>
      <p:bldP spid="22" grpId="0" animBg="1"/>
      <p:bldP spid="23" grpId="0" animBg="1"/>
      <p:bldP spid="24" grpId="0"/>
      <p:bldP spid="25" grpId="0" animBg="1"/>
      <p:bldP spid="26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180</Words>
  <Application>Microsoft Office PowerPoint</Application>
  <PresentationFormat>Široki ekran</PresentationFormat>
  <Paragraphs>86</Paragraphs>
  <Slides>7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Gill Sans MT</vt:lpstr>
      <vt:lpstr>Times New Roman</vt:lpstr>
      <vt:lpstr>1_Tema Office</vt:lpstr>
      <vt:lpstr>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14</cp:revision>
  <dcterms:created xsi:type="dcterms:W3CDTF">2021-09-19T08:18:21Z</dcterms:created>
  <dcterms:modified xsi:type="dcterms:W3CDTF">2021-10-04T14:08:24Z</dcterms:modified>
</cp:coreProperties>
</file>