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65" r:id="rId2"/>
    <p:sldId id="266" r:id="rId3"/>
    <p:sldId id="268" r:id="rId4"/>
    <p:sldId id="256" r:id="rId5"/>
    <p:sldId id="269" r:id="rId6"/>
    <p:sldId id="270" r:id="rId7"/>
    <p:sldId id="271" r:id="rId8"/>
    <p:sldId id="272" r:id="rId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Čuvar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28FAE-DF57-4A5B-9B80-D028B4D7E378}" type="datetimeFigureOut">
              <a:rPr lang="sr-Latn-RS" smtClean="0"/>
              <a:t>4.10.2021.</a:t>
            </a:fld>
            <a:endParaRPr lang="sr-Latn-RS"/>
          </a:p>
        </p:txBody>
      </p:sp>
      <p:sp>
        <p:nvSpPr>
          <p:cNvPr id="4" name="Čuvar mesta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Čuvar mesta za napomen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1A1C2-BA03-4EB5-AA14-181A8F338864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888629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 slaj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D90730-E47B-4DC0-A565-94A83FB8E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3375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EAC10EE-9601-4C0F-B273-1DDE254B59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sr-Latn-RS"/>
              <a:t>Kliknite da biste uredili stil podnaslova mastera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D22BD5FB-A373-48A6-8176-8D5DD78030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0DA7730-ADE3-4125-9414-4F9D690F2FC5}" type="datetime1">
              <a:rPr lang="fr-FR" smtClean="0"/>
              <a:t>04/10/2021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1EDF5304-C08B-4A09-B2F6-B6D0EAAFD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34C58CA5-72A5-4636-B33B-527B41BDA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885285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53220C-6F8A-4C16-B988-227F14E7F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vertikalni tekst 2">
            <a:extLst>
              <a:ext uri="{FF2B5EF4-FFF2-40B4-BE49-F238E27FC236}">
                <a16:creationId xmlns:a16="http://schemas.microsoft.com/office/drawing/2014/main" id="{3F35403A-8EF5-4B3D-966C-C96D0528D6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55A9A510-85AD-4E07-A20F-6DC5B10FA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5BAB4CD-8634-4FB1-B3EC-C5CA6B22AE44}" type="datetime1">
              <a:rPr lang="fr-FR" smtClean="0"/>
              <a:t>04/10/2021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8BF6777D-F950-4FAC-8B52-FC72221F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2AFDA0A1-9C06-4DFB-978B-65D182689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648838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ni naslov 1">
            <a:extLst>
              <a:ext uri="{FF2B5EF4-FFF2-40B4-BE49-F238E27FC236}">
                <a16:creationId xmlns:a16="http://schemas.microsoft.com/office/drawing/2014/main" id="{B5333ACA-029C-4A7C-9A41-76C2D1E9BD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vertikalni tekst 2">
            <a:extLst>
              <a:ext uri="{FF2B5EF4-FFF2-40B4-BE49-F238E27FC236}">
                <a16:creationId xmlns:a16="http://schemas.microsoft.com/office/drawing/2014/main" id="{4A7028ED-75E6-4C1A-BEA5-3ECCB0BEF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58E46874-D365-4BCE-A752-A1F1665D7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1913CC6-D513-4968-A931-91F3DD4D5581}" type="datetime1">
              <a:rPr lang="fr-FR" smtClean="0"/>
              <a:t>04/10/2021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EBFB292A-3C5F-45B3-A8AD-3CFA72EEC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6DF3E31B-84CF-4F3E-9571-3D616D175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39034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3C05D2-549F-4BE9-996D-6320594CC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A753C3F0-50AB-49B9-BBFF-1855C7182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345CAF7B-5962-4E0C-B4F0-B8AE788A45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7D16E44D-75C8-4B4A-9E62-759FE72AD301}" type="datetime1">
              <a:rPr lang="fr-FR" smtClean="0"/>
              <a:t>04/10/2021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C371530B-1FCB-45CC-92EF-C53B3BC3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DA80C9BF-7F24-4354-9122-DD2B246C2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672880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CD0DD7-A967-45D2-894B-78BD65EA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3375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274B42DD-45FA-4F90-8781-6C5CC4FBC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23A53177-E54D-448D-ADAC-1BE994801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756B36-0B2E-4A4F-B6E4-DCBF414C74F1}" type="datetime1">
              <a:rPr lang="fr-FR" smtClean="0"/>
              <a:t>04/10/2021</a:t>
            </a:fld>
            <a:endParaRPr lang="sr-Latn-RS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A3D3AC3E-1BE0-4E83-960F-A17ECE531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2B16D246-EE0E-40C1-AA76-B7F15D4B4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828581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147C44-B3F1-4CE1-BDA8-20C6F943B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81C98DE6-62BD-4981-8E1B-9394E61609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4CC4FF85-245B-4524-BAAF-EFBC01223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F8826617-E275-4747-824E-9BDC13F805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C00295B2-1667-4679-8196-BD9E0161F2B7}" type="datetime1">
              <a:rPr lang="fr-FR" smtClean="0"/>
              <a:t>04/10/2021</a:t>
            </a:fld>
            <a:endParaRPr lang="sr-Latn-R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B137F4F6-9BB0-48AC-8BFE-0F9B31D17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B842BD13-3B82-4D6D-8CFD-D6FB28B00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221738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214E74-2A83-4921-81C9-FF74CD432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DFE300BC-43C8-4AD1-804D-E38E479ED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17166B1E-27BF-49F0-B29F-67D632F261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5" name="Čuvar mesta za tekst 4">
            <a:extLst>
              <a:ext uri="{FF2B5EF4-FFF2-40B4-BE49-F238E27FC236}">
                <a16:creationId xmlns:a16="http://schemas.microsoft.com/office/drawing/2014/main" id="{012FF744-CCEE-4491-B717-369EAD8646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6" name="Čuvar mesta za sadržaj 5">
            <a:extLst>
              <a:ext uri="{FF2B5EF4-FFF2-40B4-BE49-F238E27FC236}">
                <a16:creationId xmlns:a16="http://schemas.microsoft.com/office/drawing/2014/main" id="{B52B5C41-C4AD-4872-87EB-D4D06A2C28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7" name="Čuvar mesta za datum 6">
            <a:extLst>
              <a:ext uri="{FF2B5EF4-FFF2-40B4-BE49-F238E27FC236}">
                <a16:creationId xmlns:a16="http://schemas.microsoft.com/office/drawing/2014/main" id="{8505B8C6-3C6B-43AE-B27E-97149DFA8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0752E1AF-DF2C-4B53-AE73-8B5328EE4C9C}" type="datetime1">
              <a:rPr lang="fr-FR" smtClean="0"/>
              <a:t>04/10/2021</a:t>
            </a:fld>
            <a:endParaRPr lang="sr-Latn-RS"/>
          </a:p>
        </p:txBody>
      </p:sp>
      <p:sp>
        <p:nvSpPr>
          <p:cNvPr id="8" name="Čuvar mesta za podnožje 7">
            <a:extLst>
              <a:ext uri="{FF2B5EF4-FFF2-40B4-BE49-F238E27FC236}">
                <a16:creationId xmlns:a16="http://schemas.microsoft.com/office/drawing/2014/main" id="{E1CEBB07-D871-4525-B060-BF34988B6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9" name="Čuvar mesta za broj slajda 8">
            <a:extLst>
              <a:ext uri="{FF2B5EF4-FFF2-40B4-BE49-F238E27FC236}">
                <a16:creationId xmlns:a16="http://schemas.microsoft.com/office/drawing/2014/main" id="{C0B78D9B-C172-4DF4-9D85-6015FB2F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65860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4A5D8D-A26B-4F10-B78B-5A3940FC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datum 2">
            <a:extLst>
              <a:ext uri="{FF2B5EF4-FFF2-40B4-BE49-F238E27FC236}">
                <a16:creationId xmlns:a16="http://schemas.microsoft.com/office/drawing/2014/main" id="{0EA58EA4-1F52-429C-BFBD-1BD958D41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FA9364E-78CC-4AFD-8714-E8B5F2B68D40}" type="datetime1">
              <a:rPr lang="fr-FR" smtClean="0"/>
              <a:t>04/10/2021</a:t>
            </a:fld>
            <a:endParaRPr lang="sr-Latn-RS"/>
          </a:p>
        </p:txBody>
      </p:sp>
      <p:sp>
        <p:nvSpPr>
          <p:cNvPr id="4" name="Čuvar mesta za podnožje 3">
            <a:extLst>
              <a:ext uri="{FF2B5EF4-FFF2-40B4-BE49-F238E27FC236}">
                <a16:creationId xmlns:a16="http://schemas.microsoft.com/office/drawing/2014/main" id="{8B359E6F-4844-4A45-9641-8B5020EFF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5" name="Čuvar mesta za broj slajda 4">
            <a:extLst>
              <a:ext uri="{FF2B5EF4-FFF2-40B4-BE49-F238E27FC236}">
                <a16:creationId xmlns:a16="http://schemas.microsoft.com/office/drawing/2014/main" id="{557BCF3E-6816-4CA2-B568-3E612454C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816785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datum 1">
            <a:extLst>
              <a:ext uri="{FF2B5EF4-FFF2-40B4-BE49-F238E27FC236}">
                <a16:creationId xmlns:a16="http://schemas.microsoft.com/office/drawing/2014/main" id="{3BBCE9DE-65B0-4DD9-9572-CB623C0F5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270C8FF-410E-46B3-88E0-B2E6F1CE9808}" type="datetime1">
              <a:rPr lang="fr-FR" smtClean="0"/>
              <a:t>04/10/2021</a:t>
            </a:fld>
            <a:endParaRPr lang="sr-Latn-RS"/>
          </a:p>
        </p:txBody>
      </p:sp>
      <p:sp>
        <p:nvSpPr>
          <p:cNvPr id="3" name="Čuvar mesta za podnožje 2">
            <a:extLst>
              <a:ext uri="{FF2B5EF4-FFF2-40B4-BE49-F238E27FC236}">
                <a16:creationId xmlns:a16="http://schemas.microsoft.com/office/drawing/2014/main" id="{8ACCC042-16E9-4408-B4E5-31FF6A32F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9A25BF5D-8C74-4D2D-A825-AC5DDEE41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092898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065939D-72EB-4CF6-9463-7ACC4060E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1800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ED5634DD-81D8-45A7-A6A6-7048C7A19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</a:p>
        </p:txBody>
      </p:sp>
      <p:sp>
        <p:nvSpPr>
          <p:cNvPr id="4" name="Čuvar mesta za tekst 3">
            <a:extLst>
              <a:ext uri="{FF2B5EF4-FFF2-40B4-BE49-F238E27FC236}">
                <a16:creationId xmlns:a16="http://schemas.microsoft.com/office/drawing/2014/main" id="{CCCA86A3-C6E2-4D8A-8DD4-338C6B19B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AA4873FA-33F6-468C-8D07-E0B26D11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D1E9193-5B3F-4086-94A3-A9212A63C3ED}" type="datetime1">
              <a:rPr lang="fr-FR" smtClean="0"/>
              <a:t>04/10/2021</a:t>
            </a:fld>
            <a:endParaRPr lang="sr-Latn-R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442ABB2B-23E6-46AD-925D-45C6F58F5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E1DFAA04-7B31-4326-A18E-AD9E41BB4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777804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574ADA-A94C-44EF-926C-0CCDBFB8D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1800"/>
            </a:lvl1pPr>
          </a:lstStyle>
          <a:p>
            <a:r>
              <a:rPr lang="sr-Latn-RS"/>
              <a:t>Kliknite i uredite naslov mastera</a:t>
            </a:r>
          </a:p>
        </p:txBody>
      </p:sp>
      <p:sp>
        <p:nvSpPr>
          <p:cNvPr id="3" name="Čuvar mesta za sliku 2">
            <a:extLst>
              <a:ext uri="{FF2B5EF4-FFF2-40B4-BE49-F238E27FC236}">
                <a16:creationId xmlns:a16="http://schemas.microsoft.com/office/drawing/2014/main" id="{C577A0EC-98E4-4CBF-BEBB-4758C2236C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sr-Latn-RS"/>
          </a:p>
        </p:txBody>
      </p:sp>
      <p:sp>
        <p:nvSpPr>
          <p:cNvPr id="4" name="Čuvar mesta za tekst 3">
            <a:extLst>
              <a:ext uri="{FF2B5EF4-FFF2-40B4-BE49-F238E27FC236}">
                <a16:creationId xmlns:a16="http://schemas.microsoft.com/office/drawing/2014/main" id="{E2E8EE91-0277-43C9-9E45-19DE33240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6FF60F00-CC38-4E92-9F26-245B5112AE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EC45791E-9F20-45B3-A500-74A114F52B9D}" type="datetime1">
              <a:rPr lang="fr-FR" smtClean="0"/>
              <a:t>04/10/2021</a:t>
            </a:fld>
            <a:endParaRPr lang="sr-Latn-RS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C78D89D4-2506-4619-AABF-2B46382C6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ДУПАЛО МИРЈАНА ОШ" КРАЉ ПЕТАР II КАРАЂОРЂЕВИЋ"</a:t>
            </a:r>
            <a:endParaRPr lang="sr-Latn-RS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43044DAC-DD61-442C-9A28-C8B609310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EB87B5F4-00E6-4734-9895-76521E3E91E8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741010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4">
                <a:lumMod val="40000"/>
                <a:lumOff val="6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4DEAF2EE-90FD-4C0C-8787-68FF0EE19F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452" y="5755545"/>
            <a:ext cx="895607" cy="1102455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15CA5E9A-455E-4EA2-A990-595C451C140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77" y="6359939"/>
            <a:ext cx="5800645" cy="56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6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15.gif"/><Relationship Id="rId4" Type="http://schemas.openxmlformats.org/officeDocument/2006/relationships/image" Target="../media/image9.gif"/><Relationship Id="rId9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kvir za tekst 8">
            <a:extLst>
              <a:ext uri="{FF2B5EF4-FFF2-40B4-BE49-F238E27FC236}">
                <a16:creationId xmlns:a16="http://schemas.microsoft.com/office/drawing/2014/main" id="{AD138652-BB72-4662-BF38-67044170BCEA}"/>
              </a:ext>
            </a:extLst>
          </p:cNvPr>
          <p:cNvSpPr txBox="1"/>
          <p:nvPr/>
        </p:nvSpPr>
        <p:spPr>
          <a:xfrm>
            <a:off x="6528709" y="4235224"/>
            <a:ext cx="2996293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7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</a:t>
            </a:r>
            <a:r>
              <a:rPr kumimoji="0" lang="sr-Cyrl-RS" sz="337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РАЗРЕД</a:t>
            </a:r>
            <a:endParaRPr kumimoji="0" lang="sr-Latn-RS" sz="337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C8F58C61-29FE-419A-A7AD-BFA55C658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733" y="1929006"/>
            <a:ext cx="5118269" cy="166587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11C3B19D-A92E-4852-A0B5-D7229FBAB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342" y="1650668"/>
            <a:ext cx="1579433" cy="1944216"/>
          </a:xfrm>
          <a:prstGeom prst="rect">
            <a:avLst/>
          </a:prstGeom>
        </p:spPr>
      </p:pic>
      <p:sp>
        <p:nvSpPr>
          <p:cNvPr id="2" name="Okvir za tekst 1">
            <a:extLst>
              <a:ext uri="{FF2B5EF4-FFF2-40B4-BE49-F238E27FC236}">
                <a16:creationId xmlns:a16="http://schemas.microsoft.com/office/drawing/2014/main" id="{DA8ED320-D2B8-42DF-A43C-EFC99C356F0B}"/>
              </a:ext>
            </a:extLst>
          </p:cNvPr>
          <p:cNvSpPr txBox="1"/>
          <p:nvPr/>
        </p:nvSpPr>
        <p:spPr>
          <a:xfrm>
            <a:off x="9173980" y="5021705"/>
            <a:ext cx="2488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ИДЕЈА интернет</a:t>
            </a:r>
            <a:endParaRPr kumimoji="0" lang="sr-Latn-R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29C6FB7D-F76C-40A8-A367-A227D57715E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82" y="3648816"/>
            <a:ext cx="3181794" cy="311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51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B16C7C4B-5025-4B6F-A03B-3F76CA146AF7}"/>
              </a:ext>
            </a:extLst>
          </p:cNvPr>
          <p:cNvSpPr txBox="1"/>
          <p:nvPr/>
        </p:nvSpPr>
        <p:spPr>
          <a:xfrm>
            <a:off x="4252984" y="1065208"/>
            <a:ext cx="142875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8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Аа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C11270CE-0C9E-4C19-B25E-7D31BA065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7547" y="1851021"/>
            <a:ext cx="776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altLang="sr-Latn-R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Мм</a:t>
            </a:r>
            <a:endParaRPr kumimoji="0" lang="en-US" altLang="sr-Latn-R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-18"/>
              <a:ea typeface="+mn-ea"/>
              <a:cs typeface="+mn-cs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E7661DF9-1D3E-4F2C-B09E-7D6A3E283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72" y="2636833"/>
            <a:ext cx="776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altLang="sr-Latn-R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Бб</a:t>
            </a:r>
            <a:endParaRPr kumimoji="0" lang="en-US" altLang="sr-Latn-R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ill Sans MT" panose="020B0502020104020203" pitchFamily="34" charset="-18"/>
              <a:ea typeface="+mn-ea"/>
              <a:cs typeface="+mn-cs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6916E3C8-6EED-47BF-AE83-55F85B2979CB}"/>
              </a:ext>
            </a:extLst>
          </p:cNvPr>
          <p:cNvSpPr txBox="1"/>
          <p:nvPr/>
        </p:nvSpPr>
        <p:spPr>
          <a:xfrm>
            <a:off x="5538859" y="3279771"/>
            <a:ext cx="11430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Шш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80728E17-8D97-401D-939E-21E3409F9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859" y="3422646"/>
            <a:ext cx="7762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altLang="sr-Latn-R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Фф</a:t>
            </a:r>
            <a:endParaRPr kumimoji="0" lang="en-US" altLang="sr-Latn-RS" sz="32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 panose="020B0502020104020203" pitchFamily="34" charset="-18"/>
              <a:ea typeface="+mn-ea"/>
              <a:cs typeface="+mn-cs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D5B92F0-63B4-4759-BC03-059A5A312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859" y="1493833"/>
            <a:ext cx="10715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altLang="sr-Latn-RS" sz="66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Сс</a:t>
            </a:r>
            <a:endParaRPr kumimoji="0" lang="en-US" altLang="sr-Latn-RS" sz="6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ill Sans MT" panose="020B0502020104020203" pitchFamily="34" charset="-18"/>
              <a:ea typeface="+mn-ea"/>
              <a:cs typeface="+mn-cs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1781C8AA-CF3D-4955-B52A-2EF3D6CFE307}"/>
              </a:ext>
            </a:extLst>
          </p:cNvPr>
          <p:cNvSpPr txBox="1"/>
          <p:nvPr/>
        </p:nvSpPr>
        <p:spPr>
          <a:xfrm>
            <a:off x="4181547" y="4779958"/>
            <a:ext cx="8572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Кк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D554B910-926B-414D-A772-BEC966D25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0797" y="3494083"/>
            <a:ext cx="785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altLang="sr-Latn-RS" sz="3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Лл</a:t>
            </a:r>
            <a:endParaRPr kumimoji="0" lang="en-US" altLang="sr-Latn-RS" sz="32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ill Sans MT" panose="020B0502020104020203" pitchFamily="34" charset="-18"/>
              <a:ea typeface="+mn-ea"/>
              <a:cs typeface="+mn-cs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C5EA27E6-7C1F-428D-8FB7-D1C116F80D9E}"/>
              </a:ext>
            </a:extLst>
          </p:cNvPr>
          <p:cNvSpPr txBox="1"/>
          <p:nvPr/>
        </p:nvSpPr>
        <p:spPr>
          <a:xfrm>
            <a:off x="6253234" y="4494208"/>
            <a:ext cx="92868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Џџ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A493A67C-2214-4FA2-9C5B-BAC479EF1DAA}"/>
              </a:ext>
            </a:extLst>
          </p:cNvPr>
          <p:cNvSpPr txBox="1"/>
          <p:nvPr/>
        </p:nvSpPr>
        <p:spPr>
          <a:xfrm>
            <a:off x="8182047" y="4565646"/>
            <a:ext cx="7143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Чч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11CCC55D-BE1C-4FA3-A3A4-DB00D00FA136}"/>
              </a:ext>
            </a:extLst>
          </p:cNvPr>
          <p:cNvSpPr txBox="1"/>
          <p:nvPr/>
        </p:nvSpPr>
        <p:spPr>
          <a:xfrm>
            <a:off x="10253734" y="4422771"/>
            <a:ext cx="7858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Ђђ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0737C9C1-546E-4586-B847-4A6EE5C47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7859" y="993771"/>
            <a:ext cx="785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altLang="sr-Latn-RS" sz="3200" b="0" i="0" u="none" strike="noStrike" kern="1200" cap="none" spc="0" normalizeH="0" baseline="0" noProof="0">
                <a:ln>
                  <a:noFill/>
                </a:ln>
                <a:solidFill>
                  <a:srgbClr val="79AD5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Цц</a:t>
            </a:r>
            <a:endParaRPr kumimoji="0" lang="en-US" altLang="sr-Latn-RS" sz="3200" b="0" i="0" u="none" strike="noStrike" kern="1200" cap="none" spc="0" normalizeH="0" baseline="0" noProof="0">
              <a:ln>
                <a:noFill/>
              </a:ln>
              <a:solidFill>
                <a:srgbClr val="79AD5F"/>
              </a:solidFill>
              <a:effectLst/>
              <a:uLnTx/>
              <a:uFillTx/>
              <a:latin typeface="Gill Sans MT" panose="020B0502020104020203" pitchFamily="34" charset="-18"/>
              <a:ea typeface="+mn-ea"/>
              <a:cs typeface="+mn-cs"/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74FD7AC-B397-405F-97B3-151E88B9D17F}"/>
              </a:ext>
            </a:extLst>
          </p:cNvPr>
          <p:cNvSpPr txBox="1"/>
          <p:nvPr/>
        </p:nvSpPr>
        <p:spPr>
          <a:xfrm>
            <a:off x="9182172" y="4922833"/>
            <a:ext cx="11430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5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Оо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55093087-4423-426C-99A3-A4F9D029A3A3}"/>
              </a:ext>
            </a:extLst>
          </p:cNvPr>
          <p:cNvSpPr txBox="1"/>
          <p:nvPr/>
        </p:nvSpPr>
        <p:spPr>
          <a:xfrm>
            <a:off x="9825109" y="2065333"/>
            <a:ext cx="9286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Љљ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C79BDE49-A12C-4076-A07D-C3FD2F7BD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359" y="2994021"/>
            <a:ext cx="785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altLang="sr-Latn-RS" sz="4000" b="0" i="0" u="none" strike="noStrike" kern="120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Вв</a:t>
            </a:r>
            <a:endParaRPr kumimoji="0" lang="en-US" altLang="sr-Latn-RS" sz="4000" b="0" i="0" u="none" strike="noStrike" kern="1200" cap="none" spc="0" normalizeH="0" baseline="0" noProof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Gill Sans MT" panose="020B0502020104020203" pitchFamily="34" charset="-18"/>
              <a:ea typeface="+mn-ea"/>
              <a:cs typeface="+mn-cs"/>
            </a:endParaRPr>
          </a:p>
        </p:txBody>
      </p:sp>
      <p:sp>
        <p:nvSpPr>
          <p:cNvPr id="18" name="TextBox 19">
            <a:extLst>
              <a:ext uri="{FF2B5EF4-FFF2-40B4-BE49-F238E27FC236}">
                <a16:creationId xmlns:a16="http://schemas.microsoft.com/office/drawing/2014/main" id="{DC4A025F-472A-4059-8971-8ED8833FE84C}"/>
              </a:ext>
            </a:extLst>
          </p:cNvPr>
          <p:cNvSpPr txBox="1"/>
          <p:nvPr/>
        </p:nvSpPr>
        <p:spPr>
          <a:xfrm>
            <a:off x="10253734" y="1350958"/>
            <a:ext cx="10001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Њњ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7797A48C-DF58-473D-B9ED-9A3EDEF19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5172" y="5851521"/>
            <a:ext cx="785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altLang="sr-Latn-R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Рр</a:t>
            </a:r>
            <a:endParaRPr kumimoji="0" lang="en-US" altLang="sr-Latn-RS" sz="32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ill Sans MT" panose="020B0502020104020203" pitchFamily="34" charset="-18"/>
              <a:ea typeface="+mn-ea"/>
              <a:cs typeface="+mn-cs"/>
            </a:endParaRP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79F649CA-5EAC-49D9-AA82-404960C93B9C}"/>
              </a:ext>
            </a:extLst>
          </p:cNvPr>
          <p:cNvSpPr txBox="1"/>
          <p:nvPr/>
        </p:nvSpPr>
        <p:spPr>
          <a:xfrm>
            <a:off x="6824734" y="5422896"/>
            <a:ext cx="7858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Пп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CD89F3A1-2B59-4D2C-BAC6-B1FC00993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7359" y="5565771"/>
            <a:ext cx="12144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altLang="sr-Latn-RS" sz="6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Дд</a:t>
            </a:r>
            <a:endParaRPr kumimoji="0" lang="en-US" altLang="sr-Latn-RS" sz="6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ill Sans MT" panose="020B0502020104020203" pitchFamily="34" charset="-18"/>
              <a:ea typeface="+mn-ea"/>
              <a:cs typeface="+mn-cs"/>
            </a:endParaRPr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1A2164C6-098B-44DA-99A8-369B20A64C8D}"/>
              </a:ext>
            </a:extLst>
          </p:cNvPr>
          <p:cNvSpPr txBox="1"/>
          <p:nvPr/>
        </p:nvSpPr>
        <p:spPr>
          <a:xfrm>
            <a:off x="8182047" y="5708646"/>
            <a:ext cx="785812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Јј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4">
            <a:extLst>
              <a:ext uri="{FF2B5EF4-FFF2-40B4-BE49-F238E27FC236}">
                <a16:creationId xmlns:a16="http://schemas.microsoft.com/office/drawing/2014/main" id="{10066DF8-AEF1-4F23-AEC0-FC5067EE3DFE}"/>
              </a:ext>
            </a:extLst>
          </p:cNvPr>
          <p:cNvSpPr txBox="1"/>
          <p:nvPr/>
        </p:nvSpPr>
        <p:spPr>
          <a:xfrm>
            <a:off x="8610672" y="3851271"/>
            <a:ext cx="785812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Ее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5">
            <a:extLst>
              <a:ext uri="{FF2B5EF4-FFF2-40B4-BE49-F238E27FC236}">
                <a16:creationId xmlns:a16="http://schemas.microsoft.com/office/drawing/2014/main" id="{A263189A-528B-4E50-9683-BF311A9C3367}"/>
              </a:ext>
            </a:extLst>
          </p:cNvPr>
          <p:cNvSpPr txBox="1"/>
          <p:nvPr/>
        </p:nvSpPr>
        <p:spPr>
          <a:xfrm>
            <a:off x="10110859" y="422271"/>
            <a:ext cx="1285875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4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Жж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7">
            <a:extLst>
              <a:ext uri="{FF2B5EF4-FFF2-40B4-BE49-F238E27FC236}">
                <a16:creationId xmlns:a16="http://schemas.microsoft.com/office/drawing/2014/main" id="{D1D53E7E-9492-4C5D-9270-1C2EA31E2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3047" y="2422521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altLang="sr-Latn-RS" sz="3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Гг</a:t>
            </a:r>
            <a:endParaRPr kumimoji="0" lang="en-US" altLang="sr-Latn-RS" sz="36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ill Sans MT" panose="020B0502020104020203" pitchFamily="34" charset="-18"/>
              <a:ea typeface="+mn-ea"/>
              <a:cs typeface="+mn-cs"/>
            </a:endParaRPr>
          </a:p>
        </p:txBody>
      </p:sp>
      <p:sp>
        <p:nvSpPr>
          <p:cNvPr id="26" name="TextBox 28">
            <a:extLst>
              <a:ext uri="{FF2B5EF4-FFF2-40B4-BE49-F238E27FC236}">
                <a16:creationId xmlns:a16="http://schemas.microsoft.com/office/drawing/2014/main" id="{25A91778-9C76-4B1E-86CB-0EFD7356D140}"/>
              </a:ext>
            </a:extLst>
          </p:cNvPr>
          <p:cNvSpPr txBox="1"/>
          <p:nvPr/>
        </p:nvSpPr>
        <p:spPr>
          <a:xfrm>
            <a:off x="4467297" y="3922708"/>
            <a:ext cx="928687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Нн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9">
            <a:extLst>
              <a:ext uri="{FF2B5EF4-FFF2-40B4-BE49-F238E27FC236}">
                <a16:creationId xmlns:a16="http://schemas.microsoft.com/office/drawing/2014/main" id="{AE266F26-FD5E-4914-93C7-AD6769215316}"/>
              </a:ext>
            </a:extLst>
          </p:cNvPr>
          <p:cNvSpPr txBox="1"/>
          <p:nvPr/>
        </p:nvSpPr>
        <p:spPr>
          <a:xfrm>
            <a:off x="5967484" y="2493958"/>
            <a:ext cx="7858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Кк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30">
            <a:extLst>
              <a:ext uri="{FF2B5EF4-FFF2-40B4-BE49-F238E27FC236}">
                <a16:creationId xmlns:a16="http://schemas.microsoft.com/office/drawing/2014/main" id="{A5E51DCC-73FC-48B1-872C-40B06C6EC03B}"/>
              </a:ext>
            </a:extLst>
          </p:cNvPr>
          <p:cNvSpPr txBox="1"/>
          <p:nvPr/>
        </p:nvSpPr>
        <p:spPr>
          <a:xfrm>
            <a:off x="8503515" y="2435221"/>
            <a:ext cx="7858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Ии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31">
            <a:extLst>
              <a:ext uri="{FF2B5EF4-FFF2-40B4-BE49-F238E27FC236}">
                <a16:creationId xmlns:a16="http://schemas.microsoft.com/office/drawing/2014/main" id="{4068D96E-003D-40AA-B2FB-CAD3D114E919}"/>
              </a:ext>
            </a:extLst>
          </p:cNvPr>
          <p:cNvSpPr txBox="1"/>
          <p:nvPr/>
        </p:nvSpPr>
        <p:spPr>
          <a:xfrm>
            <a:off x="10325172" y="2922583"/>
            <a:ext cx="928687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5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Зз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32">
            <a:extLst>
              <a:ext uri="{FF2B5EF4-FFF2-40B4-BE49-F238E27FC236}">
                <a16:creationId xmlns:a16="http://schemas.microsoft.com/office/drawing/2014/main" id="{E381A30E-880C-474C-B830-B10060B401A2}"/>
              </a:ext>
            </a:extLst>
          </p:cNvPr>
          <p:cNvSpPr txBox="1"/>
          <p:nvPr/>
        </p:nvSpPr>
        <p:spPr>
          <a:xfrm>
            <a:off x="7324797" y="565146"/>
            <a:ext cx="78581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Ћћ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3">
            <a:extLst>
              <a:ext uri="{FF2B5EF4-FFF2-40B4-BE49-F238E27FC236}">
                <a16:creationId xmlns:a16="http://schemas.microsoft.com/office/drawing/2014/main" id="{A2234024-56AB-4F1E-867A-72806AE34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1859" y="3636958"/>
            <a:ext cx="9286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altLang="sr-Latn-RS" sz="6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Тт</a:t>
            </a:r>
            <a:endParaRPr kumimoji="0" lang="en-US" altLang="sr-Latn-RS" sz="60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ill Sans MT" panose="020B0502020104020203" pitchFamily="34" charset="-18"/>
              <a:ea typeface="+mn-ea"/>
              <a:cs typeface="+mn-cs"/>
            </a:endParaRPr>
          </a:p>
        </p:txBody>
      </p:sp>
      <p:sp>
        <p:nvSpPr>
          <p:cNvPr id="32" name="TextBox 34">
            <a:extLst>
              <a:ext uri="{FF2B5EF4-FFF2-40B4-BE49-F238E27FC236}">
                <a16:creationId xmlns:a16="http://schemas.microsoft.com/office/drawing/2014/main" id="{D4D8EDC4-C8CF-4609-BA26-21E8F8C14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3484" y="136521"/>
            <a:ext cx="7858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altLang="sr-Latn-RS" sz="3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Уу</a:t>
            </a:r>
            <a:endParaRPr kumimoji="0" lang="en-US" altLang="sr-Latn-RS" sz="36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Gill Sans MT" panose="020B0502020104020203" pitchFamily="34" charset="-18"/>
              <a:ea typeface="+mn-ea"/>
              <a:cs typeface="+mn-cs"/>
            </a:endParaRPr>
          </a:p>
        </p:txBody>
      </p:sp>
      <p:sp>
        <p:nvSpPr>
          <p:cNvPr id="33" name="TextBox 35">
            <a:extLst>
              <a:ext uri="{FF2B5EF4-FFF2-40B4-BE49-F238E27FC236}">
                <a16:creationId xmlns:a16="http://schemas.microsoft.com/office/drawing/2014/main" id="{09B007D3-0155-480B-A224-5DF3992BB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4609" y="1065208"/>
            <a:ext cx="785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altLang="sr-Latn-RS" sz="3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Хх</a:t>
            </a:r>
            <a:endParaRPr kumimoji="0" lang="en-US" altLang="sr-Latn-RS" sz="32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ill Sans MT" panose="020B0502020104020203" pitchFamily="34" charset="-18"/>
              <a:ea typeface="+mn-ea"/>
              <a:cs typeface="+mn-cs"/>
            </a:endParaRPr>
          </a:p>
        </p:txBody>
      </p:sp>
      <p:sp>
        <p:nvSpPr>
          <p:cNvPr id="34" name="Rectangle 38">
            <a:extLst>
              <a:ext uri="{FF2B5EF4-FFF2-40B4-BE49-F238E27FC236}">
                <a16:creationId xmlns:a16="http://schemas.microsoft.com/office/drawing/2014/main" id="{8310F35E-A35A-4029-A800-42D3D7124615}"/>
              </a:ext>
            </a:extLst>
          </p:cNvPr>
          <p:cNvSpPr/>
          <p:nvPr/>
        </p:nvSpPr>
        <p:spPr>
          <a:xfrm>
            <a:off x="357826" y="209546"/>
            <a:ext cx="6886007" cy="500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BA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</a:t>
            </a:r>
            <a:r>
              <a:rPr kumimoji="0" lang="sr-Cyrl-BA" sz="6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</a:t>
            </a:r>
            <a:r>
              <a:rPr kumimoji="0" lang="sr-Cyrl-BA" sz="6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</a:t>
            </a:r>
            <a:r>
              <a:rPr kumimoji="0" lang="sr-Cyrl-BA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</a:t>
            </a:r>
            <a:r>
              <a:rPr kumimoji="0" lang="sr-Cyrl-BA" sz="6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</a:t>
            </a:r>
            <a:r>
              <a:rPr kumimoji="0" lang="sr-Cyrl-BA" sz="6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r-Cyrl-BA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</a:t>
            </a:r>
            <a:r>
              <a:rPr kumimoji="0" lang="sr-Cyrl-BA" sz="6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</a:t>
            </a:r>
            <a:r>
              <a:rPr kumimoji="0" lang="sr-Cyrl-BA" sz="6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</a:t>
            </a:r>
            <a:r>
              <a:rPr kumimoji="0" lang="sr-Cyrl-BA" sz="6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</a:t>
            </a:r>
            <a:r>
              <a:rPr kumimoji="0" lang="sr-Cyrl-BA" sz="6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5-Point Star 39">
            <a:extLst>
              <a:ext uri="{FF2B5EF4-FFF2-40B4-BE49-F238E27FC236}">
                <a16:creationId xmlns:a16="http://schemas.microsoft.com/office/drawing/2014/main" id="{8A6EBF84-BAE9-4D23-9AF3-5FAD692E41A4}"/>
              </a:ext>
            </a:extLst>
          </p:cNvPr>
          <p:cNvSpPr/>
          <p:nvPr/>
        </p:nvSpPr>
        <p:spPr>
          <a:xfrm>
            <a:off x="3967212" y="5851538"/>
            <a:ext cx="500066" cy="500066"/>
          </a:xfrm>
          <a:prstGeom prst="star5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5-Point Star 41">
            <a:extLst>
              <a:ext uri="{FF2B5EF4-FFF2-40B4-BE49-F238E27FC236}">
                <a16:creationId xmlns:a16="http://schemas.microsoft.com/office/drawing/2014/main" id="{D230AD60-4B1E-4060-9F12-385FD3185C5B}"/>
              </a:ext>
            </a:extLst>
          </p:cNvPr>
          <p:cNvSpPr/>
          <p:nvPr/>
        </p:nvSpPr>
        <p:spPr>
          <a:xfrm>
            <a:off x="9325047" y="279396"/>
            <a:ext cx="500062" cy="500062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5-Point Star 42">
            <a:extLst>
              <a:ext uri="{FF2B5EF4-FFF2-40B4-BE49-F238E27FC236}">
                <a16:creationId xmlns:a16="http://schemas.microsoft.com/office/drawing/2014/main" id="{5D561FD0-FB89-46B5-9669-A12E6CE912A2}"/>
              </a:ext>
            </a:extLst>
          </p:cNvPr>
          <p:cNvSpPr/>
          <p:nvPr/>
        </p:nvSpPr>
        <p:spPr>
          <a:xfrm>
            <a:off x="4119612" y="2646352"/>
            <a:ext cx="500066" cy="500066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5-Point Star 43">
            <a:extLst>
              <a:ext uri="{FF2B5EF4-FFF2-40B4-BE49-F238E27FC236}">
                <a16:creationId xmlns:a16="http://schemas.microsoft.com/office/drawing/2014/main" id="{D1FC521A-17D2-4D09-98F6-61E18C744484}"/>
              </a:ext>
            </a:extLst>
          </p:cNvPr>
          <p:cNvSpPr/>
          <p:nvPr/>
        </p:nvSpPr>
        <p:spPr>
          <a:xfrm>
            <a:off x="9182186" y="5851538"/>
            <a:ext cx="500066" cy="500066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5-Point Star 44">
            <a:extLst>
              <a:ext uri="{FF2B5EF4-FFF2-40B4-BE49-F238E27FC236}">
                <a16:creationId xmlns:a16="http://schemas.microsoft.com/office/drawing/2014/main" id="{2C319BE3-962E-4924-A607-E37A0873BCC3}"/>
              </a:ext>
            </a:extLst>
          </p:cNvPr>
          <p:cNvSpPr/>
          <p:nvPr/>
        </p:nvSpPr>
        <p:spPr>
          <a:xfrm>
            <a:off x="6896170" y="2994018"/>
            <a:ext cx="500066" cy="500066"/>
          </a:xfrm>
          <a:prstGeom prst="star5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5-Point Star 45">
            <a:extLst>
              <a:ext uri="{FF2B5EF4-FFF2-40B4-BE49-F238E27FC236}">
                <a16:creationId xmlns:a16="http://schemas.microsoft.com/office/drawing/2014/main" id="{963EDDC7-E47A-40AE-99F7-90817F869E20}"/>
              </a:ext>
            </a:extLst>
          </p:cNvPr>
          <p:cNvSpPr/>
          <p:nvPr/>
        </p:nvSpPr>
        <p:spPr>
          <a:xfrm>
            <a:off x="3824336" y="2279638"/>
            <a:ext cx="500066" cy="500066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5-Point Star 47">
            <a:extLst>
              <a:ext uri="{FF2B5EF4-FFF2-40B4-BE49-F238E27FC236}">
                <a16:creationId xmlns:a16="http://schemas.microsoft.com/office/drawing/2014/main" id="{A70F0597-36F7-4016-A8B5-CB33C2D845F4}"/>
              </a:ext>
            </a:extLst>
          </p:cNvPr>
          <p:cNvSpPr/>
          <p:nvPr/>
        </p:nvSpPr>
        <p:spPr>
          <a:xfrm>
            <a:off x="9610797" y="2851146"/>
            <a:ext cx="500062" cy="500062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5-Point Star 48">
            <a:extLst>
              <a:ext uri="{FF2B5EF4-FFF2-40B4-BE49-F238E27FC236}">
                <a16:creationId xmlns:a16="http://schemas.microsoft.com/office/drawing/2014/main" id="{25A9AA0C-9B10-4E29-B136-72D39039D9CC}"/>
              </a:ext>
            </a:extLst>
          </p:cNvPr>
          <p:cNvSpPr/>
          <p:nvPr/>
        </p:nvSpPr>
        <p:spPr>
          <a:xfrm>
            <a:off x="5610297" y="4208458"/>
            <a:ext cx="500062" cy="500063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Writing Gif - GIFcen">
            <a:extLst>
              <a:ext uri="{FF2B5EF4-FFF2-40B4-BE49-F238E27FC236}">
                <a16:creationId xmlns:a16="http://schemas.microsoft.com/office/drawing/2014/main" id="{98C6BBC9-DB37-4588-B071-EC3E8D5F04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1" y="1701808"/>
            <a:ext cx="47625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7 Fprica">
            <a:hlinkClick r:id="" action="ppaction://media"/>
            <a:extLst>
              <a:ext uri="{FF2B5EF4-FFF2-40B4-BE49-F238E27FC236}">
                <a16:creationId xmlns:a16="http://schemas.microsoft.com/office/drawing/2014/main" id="{F877016E-9384-4278-9113-382F67CA95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8541" y="6854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29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7F5D5DC4-6F47-4E30-8D3A-5FBC081C3E34}"/>
              </a:ext>
            </a:extLst>
          </p:cNvPr>
          <p:cNvSpPr/>
          <p:nvPr/>
        </p:nvSpPr>
        <p:spPr>
          <a:xfrm>
            <a:off x="2083213" y="697013"/>
            <a:ext cx="7715250" cy="178593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D7F195A4-A403-463C-AC82-F6275224B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0926" y="2087164"/>
            <a:ext cx="12398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altLang="sr-Latn-RS" dirty="0">
                <a:solidFill>
                  <a:srgbClr val="FF0000"/>
                </a:solidFill>
                <a:cs typeface="Arial" panose="020B0604020202020204" pitchFamily="34" charset="0"/>
              </a:rPr>
              <a:t>ф</a:t>
            </a:r>
            <a:r>
              <a:rPr lang="sr-Cyrl-RS" altLang="sr-Latn-RS" dirty="0">
                <a:cs typeface="Arial" panose="020B0604020202020204" pitchFamily="34" charset="0"/>
              </a:rPr>
              <a:t>ока</a:t>
            </a:r>
            <a:endParaRPr kumimoji="0" lang="en-US" altLang="sr-Latn-R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39AC0609-84F6-4150-A696-D6E23AE51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7508" y="2097980"/>
            <a:ext cx="1229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altLang="sr-Latn-RS" dirty="0">
                <a:solidFill>
                  <a:srgbClr val="FF0000"/>
                </a:solidFill>
                <a:cs typeface="Arial" panose="020B0604020202020204" pitchFamily="34" charset="0"/>
              </a:rPr>
              <a:t>ф</a:t>
            </a:r>
            <a:r>
              <a:rPr lang="sr-Cyrl-BA" altLang="sr-Latn-RS" dirty="0" err="1">
                <a:solidFill>
                  <a:prstClr val="black"/>
                </a:solidFill>
                <a:cs typeface="Arial" panose="020B0604020202020204" pitchFamily="34" charset="0"/>
              </a:rPr>
              <a:t>отеља</a:t>
            </a:r>
            <a:endParaRPr kumimoji="0" lang="en-US" altLang="sr-Latn-R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id="{D161A33F-3903-42D4-BCD2-34953FEE2522}"/>
              </a:ext>
            </a:extLst>
          </p:cNvPr>
          <p:cNvSpPr/>
          <p:nvPr/>
        </p:nvSpPr>
        <p:spPr>
          <a:xfrm>
            <a:off x="2101543" y="2632782"/>
            <a:ext cx="7715250" cy="178593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B20E2DA8-B667-4B52-B46F-D61D496A0C10}"/>
              </a:ext>
            </a:extLst>
          </p:cNvPr>
          <p:cNvSpPr/>
          <p:nvPr/>
        </p:nvSpPr>
        <p:spPr>
          <a:xfrm>
            <a:off x="2101543" y="4633032"/>
            <a:ext cx="7715250" cy="178593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3C2B9BAC-29D9-408F-A4FD-048DF7828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3105" y="3977394"/>
            <a:ext cx="12546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BA" altLang="sr-Latn-RS" dirty="0">
                <a:solidFill>
                  <a:prstClr val="black"/>
                </a:solidFill>
                <a:cs typeface="Arial" panose="020B0604020202020204" pitchFamily="34" charset="0"/>
              </a:rPr>
              <a:t>о</a:t>
            </a:r>
            <a:r>
              <a:rPr lang="sr-Cyrl-RS" altLang="sr-Latn-RS" dirty="0">
                <a:solidFill>
                  <a:srgbClr val="FF0000"/>
                </a:solidFill>
                <a:cs typeface="Arial" panose="020B0604020202020204" pitchFamily="34" charset="0"/>
              </a:rPr>
              <a:t>ф</a:t>
            </a:r>
            <a:r>
              <a:rPr lang="sr-Cyrl-BA" altLang="sr-Latn-RS" dirty="0" err="1">
                <a:solidFill>
                  <a:prstClr val="black"/>
                </a:solidFill>
                <a:cs typeface="Arial" panose="020B0604020202020204" pitchFamily="34" charset="0"/>
              </a:rPr>
              <a:t>ингер</a:t>
            </a:r>
            <a:endParaRPr kumimoji="0" lang="en-US" altLang="sr-Latn-R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23">
            <a:extLst>
              <a:ext uri="{FF2B5EF4-FFF2-40B4-BE49-F238E27FC236}">
                <a16:creationId xmlns:a16="http://schemas.microsoft.com/office/drawing/2014/main" id="{DBF75BFC-FEF7-4901-904B-396E2E957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9104" y="3977394"/>
            <a:ext cx="13451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BA" altLang="sr-Latn-RS" dirty="0">
                <a:solidFill>
                  <a:prstClr val="black"/>
                </a:solidFill>
                <a:cs typeface="Arial" panose="020B0604020202020204" pitchFamily="34" charset="0"/>
              </a:rPr>
              <a:t>дел</a:t>
            </a:r>
            <a:r>
              <a:rPr lang="sr-Cyrl-BA" altLang="sr-Latn-RS" dirty="0">
                <a:solidFill>
                  <a:srgbClr val="FF0000"/>
                </a:solidFill>
                <a:cs typeface="Arial" panose="020B0604020202020204" pitchFamily="34" charset="0"/>
              </a:rPr>
              <a:t>ф</a:t>
            </a:r>
            <a:r>
              <a:rPr lang="sr-Cyrl-BA" altLang="sr-Latn-RS" dirty="0">
                <a:solidFill>
                  <a:prstClr val="black"/>
                </a:solidFill>
                <a:cs typeface="Arial" panose="020B0604020202020204" pitchFamily="34" charset="0"/>
              </a:rPr>
              <a:t>ин</a:t>
            </a:r>
            <a:endParaRPr kumimoji="0" lang="en-US" altLang="sr-Latn-R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B705B49D-AA75-45C5-A930-FC95C95DF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7979" y="3990094"/>
            <a:ext cx="1345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BA" altLang="sr-Latn-RS" dirty="0">
                <a:cs typeface="Arial" panose="020B0604020202020204" pitchFamily="34" charset="0"/>
              </a:rPr>
              <a:t>микро</a:t>
            </a:r>
            <a:r>
              <a:rPr lang="sr-Cyrl-BA" altLang="sr-Latn-RS" dirty="0">
                <a:solidFill>
                  <a:srgbClr val="FF0000"/>
                </a:solidFill>
                <a:cs typeface="Arial" panose="020B0604020202020204" pitchFamily="34" charset="0"/>
              </a:rPr>
              <a:t>ф</a:t>
            </a:r>
            <a:r>
              <a:rPr lang="sr-Cyrl-BA" altLang="sr-Latn-RS" dirty="0">
                <a:solidFill>
                  <a:prstClr val="black"/>
                </a:solidFill>
                <a:cs typeface="Arial" panose="020B0604020202020204" pitchFamily="34" charset="0"/>
              </a:rPr>
              <a:t>он</a:t>
            </a:r>
            <a:endParaRPr kumimoji="0" lang="en-US" altLang="sr-Latn-R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30">
            <a:extLst>
              <a:ext uri="{FF2B5EF4-FFF2-40B4-BE49-F238E27FC236}">
                <a16:creationId xmlns:a16="http://schemas.microsoft.com/office/drawing/2014/main" id="{82914C80-5C28-4A68-8175-705068635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2868" y="5978586"/>
            <a:ext cx="13146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BA" altLang="sr-Latn-RS" dirty="0">
                <a:solidFill>
                  <a:prstClr val="black"/>
                </a:solidFill>
                <a:cs typeface="Arial" panose="020B0604020202020204" pitchFamily="34" charset="0"/>
              </a:rPr>
              <a:t>шра</a:t>
            </a:r>
            <a:r>
              <a:rPr lang="sr-Cyrl-BA" altLang="sr-Latn-RS" dirty="0">
                <a:solidFill>
                  <a:srgbClr val="FF0000"/>
                </a:solidFill>
                <a:cs typeface="Arial" panose="020B0604020202020204" pitchFamily="34" charset="0"/>
              </a:rPr>
              <a:t>ф</a:t>
            </a:r>
            <a:endParaRPr kumimoji="0" lang="en-US" altLang="sr-Latn-R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31">
            <a:extLst>
              <a:ext uri="{FF2B5EF4-FFF2-40B4-BE49-F238E27FC236}">
                <a16:creationId xmlns:a16="http://schemas.microsoft.com/office/drawing/2014/main" id="{32016FDF-ED4E-42E2-87A9-E45707803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9797" y="5970457"/>
            <a:ext cx="13146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BA" altLang="sr-Latn-RS" dirty="0">
                <a:solidFill>
                  <a:prstClr val="black"/>
                </a:solidFill>
                <a:cs typeface="Arial" panose="020B0604020202020204" pitchFamily="34" charset="0"/>
              </a:rPr>
              <a:t>фотогра</a:t>
            </a:r>
            <a:r>
              <a:rPr lang="sr-Cyrl-BA" altLang="sr-Latn-RS" dirty="0">
                <a:solidFill>
                  <a:srgbClr val="FF0000"/>
                </a:solidFill>
                <a:cs typeface="Arial" panose="020B0604020202020204" pitchFamily="34" charset="0"/>
              </a:rPr>
              <a:t>ф</a:t>
            </a:r>
            <a:endParaRPr kumimoji="0" lang="en-US" altLang="sr-Latn-R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32">
            <a:extLst>
              <a:ext uri="{FF2B5EF4-FFF2-40B4-BE49-F238E27FC236}">
                <a16:creationId xmlns:a16="http://schemas.microsoft.com/office/drawing/2014/main" id="{95CDF47D-3AF9-4F00-AD28-F1BD5E5BC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5105" y="5977644"/>
            <a:ext cx="12164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BA" altLang="sr-Latn-RS" dirty="0" err="1">
                <a:solidFill>
                  <a:prstClr val="black"/>
                </a:solidFill>
                <a:cs typeface="Arial" panose="020B0604020202020204" pitchFamily="34" charset="0"/>
              </a:rPr>
              <a:t>штрум</a:t>
            </a:r>
            <a:r>
              <a:rPr lang="sr-Cyrl-BA" altLang="sr-Latn-RS" dirty="0" err="1">
                <a:solidFill>
                  <a:srgbClr val="FF0000"/>
                </a:solidFill>
                <a:cs typeface="Arial" panose="020B0604020202020204" pitchFamily="34" charset="0"/>
              </a:rPr>
              <a:t>ф</a:t>
            </a:r>
            <a:endParaRPr kumimoji="0" lang="en-US" altLang="sr-Latn-R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13">
            <a:extLst>
              <a:ext uri="{FF2B5EF4-FFF2-40B4-BE49-F238E27FC236}">
                <a16:creationId xmlns:a16="http://schemas.microsoft.com/office/drawing/2014/main" id="{CE8C52C7-4967-48B2-99DC-85AE91952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7141" y="2068663"/>
            <a:ext cx="13665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altLang="sr-Latn-RS" dirty="0">
                <a:solidFill>
                  <a:srgbClr val="FF0000"/>
                </a:solidFill>
                <a:cs typeface="Arial" panose="020B0604020202020204" pitchFamily="34" charset="0"/>
              </a:rPr>
              <a:t>ф</a:t>
            </a:r>
            <a:r>
              <a:rPr lang="sr-Cyrl-BA" altLang="sr-Latn-RS" dirty="0" err="1">
                <a:solidFill>
                  <a:prstClr val="black"/>
                </a:solidFill>
                <a:cs typeface="Arial" panose="020B0604020202020204" pitchFamily="34" charset="0"/>
              </a:rPr>
              <a:t>лашица</a:t>
            </a:r>
            <a:endParaRPr kumimoji="0" lang="en-US" altLang="sr-Latn-R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18">
            <a:extLst>
              <a:ext uri="{FF2B5EF4-FFF2-40B4-BE49-F238E27FC236}">
                <a16:creationId xmlns:a16="http://schemas.microsoft.com/office/drawing/2014/main" id="{3697B6A7-A1FA-473D-A65A-6E61BFD56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468" y="6882"/>
            <a:ext cx="65234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3200" dirty="0">
                <a:cs typeface="Arial" panose="020B0604020202020204" pitchFamily="34" charset="0"/>
              </a:rPr>
              <a:t>Велико и мало слово    </a:t>
            </a:r>
            <a:r>
              <a:rPr lang="sr-Cyrl-BA" altLang="sr-Latn-RS" sz="4800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</a:t>
            </a:r>
            <a:r>
              <a:rPr lang="sr-Cyrl-BA" altLang="sr-Latn-RS" sz="48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  </a:t>
            </a:r>
            <a:r>
              <a:rPr lang="sr-Cyrl-BA" altLang="sr-Latn-RS" sz="4000" dirty="0" err="1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</a:t>
            </a:r>
            <a:endParaRPr lang="en-US" altLang="sr-Latn-RS" sz="19900" dirty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Strelica: Kružna 5">
            <a:extLst>
              <a:ext uri="{FF2B5EF4-FFF2-40B4-BE49-F238E27FC236}">
                <a16:creationId xmlns:a16="http://schemas.microsoft.com/office/drawing/2014/main" id="{6EEAF4EC-37BE-44C7-867F-7286BEB52BB5}"/>
              </a:ext>
            </a:extLst>
          </p:cNvPr>
          <p:cNvSpPr/>
          <p:nvPr/>
        </p:nvSpPr>
        <p:spPr>
          <a:xfrm rot="4265723">
            <a:off x="4658784" y="156040"/>
            <a:ext cx="549719" cy="577818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2181648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schemeClr val="tx1"/>
              </a:solidFill>
            </a:endParaRPr>
          </a:p>
        </p:txBody>
      </p:sp>
      <p:cxnSp>
        <p:nvCxnSpPr>
          <p:cNvPr id="30" name="Straight Arrow Connector 32">
            <a:extLst>
              <a:ext uri="{FF2B5EF4-FFF2-40B4-BE49-F238E27FC236}">
                <a16:creationId xmlns:a16="http://schemas.microsoft.com/office/drawing/2014/main" id="{ACA908C6-2E02-47ED-88EF-61D1C4D5DADE}"/>
              </a:ext>
            </a:extLst>
          </p:cNvPr>
          <p:cNvCxnSpPr>
            <a:cxnSpLocks/>
          </p:cNvCxnSpPr>
          <p:nvPr/>
        </p:nvCxnSpPr>
        <p:spPr>
          <a:xfrm>
            <a:off x="4805636" y="298183"/>
            <a:ext cx="0" cy="22810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trelica: Zakrivljena nadesno 8">
            <a:extLst>
              <a:ext uri="{FF2B5EF4-FFF2-40B4-BE49-F238E27FC236}">
                <a16:creationId xmlns:a16="http://schemas.microsoft.com/office/drawing/2014/main" id="{492A4940-A45B-4E6A-93C1-1D658321B56D}"/>
              </a:ext>
            </a:extLst>
          </p:cNvPr>
          <p:cNvSpPr/>
          <p:nvPr/>
        </p:nvSpPr>
        <p:spPr>
          <a:xfrm>
            <a:off x="4521181" y="190825"/>
            <a:ext cx="223327" cy="50470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>
              <a:solidFill>
                <a:schemeClr val="tx1"/>
              </a:solidFill>
            </a:endParaRPr>
          </a:p>
        </p:txBody>
      </p:sp>
      <p:pic>
        <p:nvPicPr>
          <p:cNvPr id="12" name="Picture 2" descr="Cute seal [animated loop] by WujekHenryk on DeviantArt">
            <a:extLst>
              <a:ext uri="{FF2B5EF4-FFF2-40B4-BE49-F238E27FC236}">
                <a16:creationId xmlns:a16="http://schemas.microsoft.com/office/drawing/2014/main" id="{F4053DFA-C1D5-44B1-A247-ADA6021D60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208" y="402641"/>
            <a:ext cx="2015827" cy="201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Sofa Mueblesjamar Sticker by Jamar Panama for iOS &amp;amp; Android | GIPHY">
            <a:extLst>
              <a:ext uri="{FF2B5EF4-FFF2-40B4-BE49-F238E27FC236}">
                <a16:creationId xmlns:a16="http://schemas.microsoft.com/office/drawing/2014/main" id="{A20D8609-2612-4ED9-9F0F-F8A410478A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507" y="484390"/>
            <a:ext cx="1874420" cy="187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Top Milk Bottle Stickers for Android &amp;amp; iOS | Gfycat">
            <a:extLst>
              <a:ext uri="{FF2B5EF4-FFF2-40B4-BE49-F238E27FC236}">
                <a16:creationId xmlns:a16="http://schemas.microsoft.com/office/drawing/2014/main" id="{D9892B69-19FF-48BA-9821-F022D4B717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966" y="312042"/>
            <a:ext cx="1785938" cy="178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Ofinger | Kids room concept">
            <a:extLst>
              <a:ext uri="{FF2B5EF4-FFF2-40B4-BE49-F238E27FC236}">
                <a16:creationId xmlns:a16="http://schemas.microsoft.com/office/drawing/2014/main" id="{307975E2-0C61-4855-8E5E-D726BAD99A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0" t="16607" r="11570" b="31242"/>
          <a:stretch/>
        </p:blipFill>
        <p:spPr bwMode="auto">
          <a:xfrm>
            <a:off x="2375207" y="2705509"/>
            <a:ext cx="2483487" cy="126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Dolphin PNG Clipart The Best PNG Clipart | Dolphin painting, Dolphin  clipart, Dolphin drawing">
            <a:extLst>
              <a:ext uri="{FF2B5EF4-FFF2-40B4-BE49-F238E27FC236}">
                <a16:creationId xmlns:a16="http://schemas.microsoft.com/office/drawing/2014/main" id="{FD6D8011-24A4-4CAE-85B2-E930B1C77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6140">
            <a:off x="5144972" y="2443966"/>
            <a:ext cx="1329914" cy="182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Services">
            <a:extLst>
              <a:ext uri="{FF2B5EF4-FFF2-40B4-BE49-F238E27FC236}">
                <a16:creationId xmlns:a16="http://schemas.microsoft.com/office/drawing/2014/main" id="{EA85FAE5-DE0C-4F3C-A932-6A0690E506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132" y="2396279"/>
            <a:ext cx="1740589" cy="174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Best Six Screw GIFs | Gfycat">
            <a:extLst>
              <a:ext uri="{FF2B5EF4-FFF2-40B4-BE49-F238E27FC236}">
                <a16:creationId xmlns:a16="http://schemas.microsoft.com/office/drawing/2014/main" id="{93A1E9F1-7C29-42E6-99C9-6266D76675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485" y="4521958"/>
            <a:ext cx="1856959" cy="138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BM 3410/18 : flatlay">
            <a:extLst>
              <a:ext uri="{FF2B5EF4-FFF2-40B4-BE49-F238E27FC236}">
                <a16:creationId xmlns:a16="http://schemas.microsoft.com/office/drawing/2014/main" id="{BA8B7874-1F03-41E7-A77F-31A284A583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291" y="4065504"/>
            <a:ext cx="1942564" cy="194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Does rest always mean do nothing? -">
            <a:extLst>
              <a:ext uri="{FF2B5EF4-FFF2-40B4-BE49-F238E27FC236}">
                <a16:creationId xmlns:a16="http://schemas.microsoft.com/office/drawing/2014/main" id="{63D724D9-2D8F-4DE8-9DC1-B4470389DA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950" y="4412370"/>
            <a:ext cx="1964531" cy="178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108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10" grpId="0" animBg="1"/>
      <p:bldP spid="11" grpId="0" animBg="1"/>
      <p:bldP spid="16" grpId="0"/>
      <p:bldP spid="17" grpId="0"/>
      <p:bldP spid="18" grpId="0"/>
      <p:bldP spid="22" grpId="0"/>
      <p:bldP spid="23" grpId="0"/>
      <p:bldP spid="24" grpId="0"/>
      <p:bldP spid="33" grpId="0"/>
      <p:bldP spid="31" grpId="0"/>
      <p:bldP spid="6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4000" r="25000" b="-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ugaonik 5">
            <a:extLst>
              <a:ext uri="{FF2B5EF4-FFF2-40B4-BE49-F238E27FC236}">
                <a16:creationId xmlns:a16="http://schemas.microsoft.com/office/drawing/2014/main" id="{43DCB660-BE5C-4BD9-B602-F2A2B3F51173}"/>
              </a:ext>
            </a:extLst>
          </p:cNvPr>
          <p:cNvSpPr/>
          <p:nvPr/>
        </p:nvSpPr>
        <p:spPr>
          <a:xfrm>
            <a:off x="614993" y="-22004"/>
            <a:ext cx="130356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sz="1380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Ф</a:t>
            </a:r>
            <a:endParaRPr kumimoji="0" lang="sr-Latn-RS" sz="13800" b="0" i="0" u="none" strike="noStrike" kern="1200" cap="none" spc="0" normalizeH="0" baseline="0" noProof="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7" name="Pravougaonik 6">
            <a:extLst>
              <a:ext uri="{FF2B5EF4-FFF2-40B4-BE49-F238E27FC236}">
                <a16:creationId xmlns:a16="http://schemas.microsoft.com/office/drawing/2014/main" id="{A5070289-1C0F-4FCD-A0B6-F7A0C86F9420}"/>
              </a:ext>
            </a:extLst>
          </p:cNvPr>
          <p:cNvSpPr/>
          <p:nvPr/>
        </p:nvSpPr>
        <p:spPr>
          <a:xfrm>
            <a:off x="797735" y="2299300"/>
            <a:ext cx="93807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r-Cyrl-RS" sz="880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ф</a:t>
            </a:r>
            <a:endParaRPr kumimoji="0" lang="sr-Latn-RS" sz="8800" b="0" i="0" u="none" strike="noStrike" kern="1200" cap="none" spc="0" normalizeH="0" baseline="0" noProof="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Yu Gothic UI Semilight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49EA0738-0DE1-4A2C-8EDD-587AE5D7C86A}"/>
              </a:ext>
            </a:extLst>
          </p:cNvPr>
          <p:cNvSpPr txBox="1"/>
          <p:nvPr/>
        </p:nvSpPr>
        <p:spPr>
          <a:xfrm>
            <a:off x="9466428" y="424273"/>
            <a:ext cx="23400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BA" sz="8000" dirty="0">
                <a:solidFill>
                  <a:srgbClr val="FFC000">
                    <a:lumMod val="75000"/>
                  </a:srgbClr>
                </a:solidFill>
                <a:latin typeface="Arial Narrow" panose="020B0606020202030204" pitchFamily="34" charset="0"/>
              </a:rPr>
              <a:t>Ф ф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1" name="Pravougaonik 10">
            <a:extLst>
              <a:ext uri="{FF2B5EF4-FFF2-40B4-BE49-F238E27FC236}">
                <a16:creationId xmlns:a16="http://schemas.microsoft.com/office/drawing/2014/main" id="{3FB1DD7B-59CB-4CDC-9161-6DC728A34CA6}"/>
              </a:ext>
            </a:extLst>
          </p:cNvPr>
          <p:cNvSpPr/>
          <p:nvPr/>
        </p:nvSpPr>
        <p:spPr>
          <a:xfrm>
            <a:off x="614994" y="3864758"/>
            <a:ext cx="130356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sz="1380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Ф</a:t>
            </a:r>
            <a:endParaRPr kumimoji="0" lang="sr-Latn-RS" sz="13800" b="0" i="0" u="none" strike="noStrike" kern="1200" cap="none" spc="0" normalizeH="0" baseline="0" noProof="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2" name="Pravougaonik 11">
            <a:extLst>
              <a:ext uri="{FF2B5EF4-FFF2-40B4-BE49-F238E27FC236}">
                <a16:creationId xmlns:a16="http://schemas.microsoft.com/office/drawing/2014/main" id="{BE010B2B-9E31-4066-8926-6F88D5254D5C}"/>
              </a:ext>
            </a:extLst>
          </p:cNvPr>
          <p:cNvSpPr/>
          <p:nvPr/>
        </p:nvSpPr>
        <p:spPr>
          <a:xfrm>
            <a:off x="2006432" y="4501077"/>
            <a:ext cx="93807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Cyrl-RS" sz="880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ea typeface="Yu Gothic UI Semilight" panose="020B0400000000000000" pitchFamily="34" charset="-128"/>
                <a:cs typeface="Arial" panose="020B0604020202020204" pitchFamily="34" charset="0"/>
              </a:rPr>
              <a:t>ф</a:t>
            </a:r>
            <a:endParaRPr kumimoji="0" lang="sr-Latn-RS" sz="8800" b="0" i="0" u="none" strike="noStrike" kern="1200" cap="none" spc="0" normalizeH="0" baseline="0" noProof="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Yu Gothic UI Semilight" panose="020B04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10" name="Picture 2" descr="Cute seal [animated loop] by WujekHenryk on DeviantArt">
            <a:extLst>
              <a:ext uri="{FF2B5EF4-FFF2-40B4-BE49-F238E27FC236}">
                <a16:creationId xmlns:a16="http://schemas.microsoft.com/office/drawing/2014/main" id="{53B4DE97-8374-43B3-B81C-237020C2AA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503" y="1702483"/>
            <a:ext cx="2941235" cy="294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456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Education School Animated Clipart: student-holding-pen-paper-pad-animation">
            <a:extLst>
              <a:ext uri="{FF2B5EF4-FFF2-40B4-BE49-F238E27FC236}">
                <a16:creationId xmlns:a16="http://schemas.microsoft.com/office/drawing/2014/main" id="{EE9ECC0A-9AA6-4FE5-BCD5-034554968B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422" y="1765390"/>
            <a:ext cx="2946909" cy="277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3">
            <a:extLst>
              <a:ext uri="{FF2B5EF4-FFF2-40B4-BE49-F238E27FC236}">
                <a16:creationId xmlns:a16="http://schemas.microsoft.com/office/drawing/2014/main" id="{E7A4D774-FA9C-49BC-9584-B64B21D0B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25" y="428625"/>
            <a:ext cx="6929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sr-Cyrl-BA" altLang="sr-Latn-RS" sz="2400"/>
              <a:t> </a:t>
            </a:r>
            <a:r>
              <a:rPr lang="sr-Cyrl-BA" altLang="sr-Latn-RS" sz="2800"/>
              <a:t>Напиши речи које почињу словом Ф.</a:t>
            </a:r>
            <a:endParaRPr lang="en-US" altLang="sr-Latn-RS" sz="8000">
              <a:solidFill>
                <a:srgbClr val="C00000"/>
              </a:solidFill>
            </a:endParaRPr>
          </a:p>
        </p:txBody>
      </p:sp>
      <p:sp>
        <p:nvSpPr>
          <p:cNvPr id="45" name="Rounded Rectangle 24">
            <a:extLst>
              <a:ext uri="{FF2B5EF4-FFF2-40B4-BE49-F238E27FC236}">
                <a16:creationId xmlns:a16="http://schemas.microsoft.com/office/drawing/2014/main" id="{3A95A222-27BB-4626-90A4-79A1421BA8BF}"/>
              </a:ext>
            </a:extLst>
          </p:cNvPr>
          <p:cNvSpPr/>
          <p:nvPr/>
        </p:nvSpPr>
        <p:spPr>
          <a:xfrm>
            <a:off x="7072313" y="4643438"/>
            <a:ext cx="1071562" cy="5000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Rounded Rectangle 26">
            <a:extLst>
              <a:ext uri="{FF2B5EF4-FFF2-40B4-BE49-F238E27FC236}">
                <a16:creationId xmlns:a16="http://schemas.microsoft.com/office/drawing/2014/main" id="{8898D40B-E999-4071-A4F3-1C2CEFCA414E}"/>
              </a:ext>
            </a:extLst>
          </p:cNvPr>
          <p:cNvSpPr/>
          <p:nvPr/>
        </p:nvSpPr>
        <p:spPr>
          <a:xfrm>
            <a:off x="2214563" y="1285875"/>
            <a:ext cx="1214437" cy="5000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r-Cyrl-BA" sz="2000" dirty="0">
                <a:latin typeface="Arial" pitchFamily="34" charset="0"/>
                <a:cs typeface="Arial" pitchFamily="34" charset="0"/>
              </a:rPr>
              <a:t>флаута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29">
            <a:extLst>
              <a:ext uri="{FF2B5EF4-FFF2-40B4-BE49-F238E27FC236}">
                <a16:creationId xmlns:a16="http://schemas.microsoft.com/office/drawing/2014/main" id="{0B61FF4E-BE3D-4B49-BBCB-7E840BA77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0" y="4702175"/>
            <a:ext cx="1071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000"/>
              <a:t>фењер</a:t>
            </a:r>
            <a:endParaRPr lang="en-US" altLang="sr-Latn-RS" sz="2000"/>
          </a:p>
        </p:txBody>
      </p:sp>
      <p:sp>
        <p:nvSpPr>
          <p:cNvPr id="60" name="Rounded Rectangle 30">
            <a:extLst>
              <a:ext uri="{FF2B5EF4-FFF2-40B4-BE49-F238E27FC236}">
                <a16:creationId xmlns:a16="http://schemas.microsoft.com/office/drawing/2014/main" id="{E0EE8943-EC80-4F76-A362-12A19DBE9FB7}"/>
              </a:ext>
            </a:extLst>
          </p:cNvPr>
          <p:cNvSpPr/>
          <p:nvPr/>
        </p:nvSpPr>
        <p:spPr>
          <a:xfrm>
            <a:off x="3357563" y="3214688"/>
            <a:ext cx="1500187" cy="5000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r-Cyrl-BA" sz="2000" dirty="0">
                <a:latin typeface="Arial" pitchFamily="34" charset="0"/>
                <a:cs typeface="Arial" pitchFamily="34" charset="0"/>
              </a:rPr>
              <a:t>фрижидер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ounded Rectangle 31">
            <a:extLst>
              <a:ext uri="{FF2B5EF4-FFF2-40B4-BE49-F238E27FC236}">
                <a16:creationId xmlns:a16="http://schemas.microsoft.com/office/drawing/2014/main" id="{8EA7963A-030F-4CFF-9967-BA18A8C01F79}"/>
              </a:ext>
            </a:extLst>
          </p:cNvPr>
          <p:cNvSpPr/>
          <p:nvPr/>
        </p:nvSpPr>
        <p:spPr>
          <a:xfrm>
            <a:off x="3571875" y="4143375"/>
            <a:ext cx="1071563" cy="5000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r-Cyrl-BA" sz="2000" dirty="0">
                <a:latin typeface="Arial" pitchFamily="34" charset="0"/>
                <a:cs typeface="Arial" pitchFamily="34" charset="0"/>
              </a:rPr>
              <a:t>фиока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ounded Rectangle 32">
            <a:extLst>
              <a:ext uri="{FF2B5EF4-FFF2-40B4-BE49-F238E27FC236}">
                <a16:creationId xmlns:a16="http://schemas.microsoft.com/office/drawing/2014/main" id="{196A6F6E-A6FE-475D-BE0A-0E4E8F5991E6}"/>
              </a:ext>
            </a:extLst>
          </p:cNvPr>
          <p:cNvSpPr/>
          <p:nvPr/>
        </p:nvSpPr>
        <p:spPr>
          <a:xfrm>
            <a:off x="1357313" y="2143125"/>
            <a:ext cx="1071562" cy="5000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r-Cyrl-BA" sz="2000" dirty="0">
                <a:latin typeface="Arial" pitchFamily="34" charset="0"/>
                <a:cs typeface="Arial" pitchFamily="34" charset="0"/>
              </a:rPr>
              <a:t>Фема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ounded Rectangle 33">
            <a:extLst>
              <a:ext uri="{FF2B5EF4-FFF2-40B4-BE49-F238E27FC236}">
                <a16:creationId xmlns:a16="http://schemas.microsoft.com/office/drawing/2014/main" id="{1DC96D55-556B-495D-AD9F-A80C6C2B7B45}"/>
              </a:ext>
            </a:extLst>
          </p:cNvPr>
          <p:cNvSpPr/>
          <p:nvPr/>
        </p:nvSpPr>
        <p:spPr>
          <a:xfrm>
            <a:off x="6929438" y="2071688"/>
            <a:ext cx="1071562" cy="5000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r-Cyrl-BA" sz="2000" dirty="0">
                <a:latin typeface="Arial" pitchFamily="34" charset="0"/>
                <a:cs typeface="Arial" pitchFamily="34" charset="0"/>
              </a:rPr>
              <a:t>Филип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Rounded Rectangle 35">
            <a:extLst>
              <a:ext uri="{FF2B5EF4-FFF2-40B4-BE49-F238E27FC236}">
                <a16:creationId xmlns:a16="http://schemas.microsoft.com/office/drawing/2014/main" id="{2693C46C-6FD2-4571-AAEF-336609C2CA90}"/>
              </a:ext>
            </a:extLst>
          </p:cNvPr>
          <p:cNvSpPr/>
          <p:nvPr/>
        </p:nvSpPr>
        <p:spPr>
          <a:xfrm>
            <a:off x="1357313" y="5715000"/>
            <a:ext cx="1071562" cy="5000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r-Cyrl-BA" sz="2000" dirty="0">
                <a:latin typeface="Arial" pitchFamily="34" charset="0"/>
                <a:cs typeface="Arial" pitchFamily="34" charset="0"/>
              </a:rPr>
              <a:t>фрула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ounded Rectangle 36">
            <a:extLst>
              <a:ext uri="{FF2B5EF4-FFF2-40B4-BE49-F238E27FC236}">
                <a16:creationId xmlns:a16="http://schemas.microsoft.com/office/drawing/2014/main" id="{18A5D4DC-CD3F-4B89-94C8-D8426ED7D9FB}"/>
              </a:ext>
            </a:extLst>
          </p:cNvPr>
          <p:cNvSpPr/>
          <p:nvPr/>
        </p:nvSpPr>
        <p:spPr>
          <a:xfrm>
            <a:off x="4929188" y="2143125"/>
            <a:ext cx="1500187" cy="5000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r-Cyrl-BA" sz="2000" dirty="0">
                <a:latin typeface="Arial" pitchFamily="34" charset="0"/>
                <a:cs typeface="Arial" pitchFamily="34" charset="0"/>
              </a:rPr>
              <a:t>фудбалер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ounded Rectangle 37">
            <a:extLst>
              <a:ext uri="{FF2B5EF4-FFF2-40B4-BE49-F238E27FC236}">
                <a16:creationId xmlns:a16="http://schemas.microsoft.com/office/drawing/2014/main" id="{770A2B4A-EB48-4EDE-86D0-47F9E07C48B5}"/>
              </a:ext>
            </a:extLst>
          </p:cNvPr>
          <p:cNvSpPr/>
          <p:nvPr/>
        </p:nvSpPr>
        <p:spPr>
          <a:xfrm>
            <a:off x="5429250" y="3929063"/>
            <a:ext cx="1571625" cy="5000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r-Cyrl-BA" sz="2000" dirty="0">
                <a:latin typeface="Arial" pitchFamily="34" charset="0"/>
                <a:cs typeface="Arial" pitchFamily="34" charset="0"/>
              </a:rPr>
              <a:t>фотограф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Rounded Rectangle 38">
            <a:extLst>
              <a:ext uri="{FF2B5EF4-FFF2-40B4-BE49-F238E27FC236}">
                <a16:creationId xmlns:a16="http://schemas.microsoft.com/office/drawing/2014/main" id="{CCB5F557-5DC2-4FD0-A979-089CF7D82039}"/>
              </a:ext>
            </a:extLst>
          </p:cNvPr>
          <p:cNvSpPr/>
          <p:nvPr/>
        </p:nvSpPr>
        <p:spPr>
          <a:xfrm>
            <a:off x="3357563" y="5357813"/>
            <a:ext cx="1214437" cy="5000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r-Cyrl-BA" sz="2000" dirty="0">
                <a:latin typeface="Arial" pitchFamily="34" charset="0"/>
                <a:cs typeface="Arial" pitchFamily="34" charset="0"/>
              </a:rPr>
              <a:t>фризер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Rounded Rectangle 39">
            <a:extLst>
              <a:ext uri="{FF2B5EF4-FFF2-40B4-BE49-F238E27FC236}">
                <a16:creationId xmlns:a16="http://schemas.microsoft.com/office/drawing/2014/main" id="{941394CC-0A14-4BBA-9DD3-44F8BFBE7F0A}"/>
              </a:ext>
            </a:extLst>
          </p:cNvPr>
          <p:cNvSpPr/>
          <p:nvPr/>
        </p:nvSpPr>
        <p:spPr>
          <a:xfrm>
            <a:off x="3286125" y="2214563"/>
            <a:ext cx="1071563" cy="5000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r-Cyrl-BA" sz="2000" dirty="0">
                <a:latin typeface="Arial" pitchFamily="34" charset="0"/>
                <a:cs typeface="Arial" pitchFamily="34" charset="0"/>
              </a:rPr>
              <a:t>филм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Rounded Rectangle 40">
            <a:extLst>
              <a:ext uri="{FF2B5EF4-FFF2-40B4-BE49-F238E27FC236}">
                <a16:creationId xmlns:a16="http://schemas.microsoft.com/office/drawing/2014/main" id="{4E0FE6F9-5813-4FDA-A199-7201F06ACBEA}"/>
              </a:ext>
            </a:extLst>
          </p:cNvPr>
          <p:cNvSpPr/>
          <p:nvPr/>
        </p:nvSpPr>
        <p:spPr>
          <a:xfrm>
            <a:off x="7358063" y="3214688"/>
            <a:ext cx="1071562" cy="5000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r-Cyrl-BA" sz="2000" dirty="0">
                <a:latin typeface="Arial" pitchFamily="34" charset="0"/>
                <a:cs typeface="Arial" pitchFamily="34" charset="0"/>
              </a:rPr>
              <a:t>фил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Rounded Rectangle 41">
            <a:extLst>
              <a:ext uri="{FF2B5EF4-FFF2-40B4-BE49-F238E27FC236}">
                <a16:creationId xmlns:a16="http://schemas.microsoft.com/office/drawing/2014/main" id="{DF755BE5-7098-405F-A8EF-5127D0D85E37}"/>
              </a:ext>
            </a:extLst>
          </p:cNvPr>
          <p:cNvSpPr/>
          <p:nvPr/>
        </p:nvSpPr>
        <p:spPr>
          <a:xfrm>
            <a:off x="5572125" y="3071813"/>
            <a:ext cx="1285875" cy="5000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r-Cyrl-BA" sz="2000" dirty="0">
                <a:latin typeface="Arial" pitchFamily="34" charset="0"/>
                <a:cs typeface="Arial" pitchFamily="34" charset="0"/>
              </a:rPr>
              <a:t>фудбал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Rounded Rectangle 42">
            <a:extLst>
              <a:ext uri="{FF2B5EF4-FFF2-40B4-BE49-F238E27FC236}">
                <a16:creationId xmlns:a16="http://schemas.microsoft.com/office/drawing/2014/main" id="{AD44FC00-2370-416F-9155-BA88040BF463}"/>
              </a:ext>
            </a:extLst>
          </p:cNvPr>
          <p:cNvSpPr/>
          <p:nvPr/>
        </p:nvSpPr>
        <p:spPr>
          <a:xfrm>
            <a:off x="5929313" y="1143000"/>
            <a:ext cx="1357312" cy="5000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r-Cyrl-BA" sz="2000" dirty="0">
                <a:latin typeface="Arial" pitchFamily="34" charset="0"/>
                <a:cs typeface="Arial" pitchFamily="34" charset="0"/>
              </a:rPr>
              <a:t>фризура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Rounded Rectangle 43">
            <a:extLst>
              <a:ext uri="{FF2B5EF4-FFF2-40B4-BE49-F238E27FC236}">
                <a16:creationId xmlns:a16="http://schemas.microsoft.com/office/drawing/2014/main" id="{1BDBF03E-EF68-4838-AD08-F67E67E38C23}"/>
              </a:ext>
            </a:extLst>
          </p:cNvPr>
          <p:cNvSpPr/>
          <p:nvPr/>
        </p:nvSpPr>
        <p:spPr>
          <a:xfrm>
            <a:off x="1214438" y="3714750"/>
            <a:ext cx="1428750" cy="5000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r-Cyrl-BA" sz="2000" dirty="0">
                <a:latin typeface="Arial" pitchFamily="34" charset="0"/>
                <a:cs typeface="Arial" pitchFamily="34" charset="0"/>
              </a:rPr>
              <a:t>футрола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Rounded Rectangle 47">
            <a:extLst>
              <a:ext uri="{FF2B5EF4-FFF2-40B4-BE49-F238E27FC236}">
                <a16:creationId xmlns:a16="http://schemas.microsoft.com/office/drawing/2014/main" id="{DF21A871-6997-43EE-8778-97B2CDA3B2AE}"/>
              </a:ext>
            </a:extLst>
          </p:cNvPr>
          <p:cNvSpPr/>
          <p:nvPr/>
        </p:nvSpPr>
        <p:spPr>
          <a:xfrm>
            <a:off x="5357813" y="5000625"/>
            <a:ext cx="1071562" cy="5000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r-Cyrl-BA" sz="2000" dirty="0">
                <a:latin typeface="Arial" pitchFamily="34" charset="0"/>
                <a:cs typeface="Arial" pitchFamily="34" charset="0"/>
              </a:rPr>
              <a:t>Фифи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Rounded Rectangle 48">
            <a:extLst>
              <a:ext uri="{FF2B5EF4-FFF2-40B4-BE49-F238E27FC236}">
                <a16:creationId xmlns:a16="http://schemas.microsoft.com/office/drawing/2014/main" id="{AEDA42C7-2AFF-4C32-A732-9AABBD4B0F1F}"/>
              </a:ext>
            </a:extLst>
          </p:cNvPr>
          <p:cNvSpPr/>
          <p:nvPr/>
        </p:nvSpPr>
        <p:spPr>
          <a:xfrm>
            <a:off x="4929188" y="5857875"/>
            <a:ext cx="1214437" cy="5000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r-Cyrl-BA" sz="2000" dirty="0">
                <a:latin typeface="Arial" pitchFamily="34" charset="0"/>
                <a:cs typeface="Arial" pitchFamily="34" charset="0"/>
              </a:rPr>
              <a:t>фуруна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Rounded Rectangle 49">
            <a:extLst>
              <a:ext uri="{FF2B5EF4-FFF2-40B4-BE49-F238E27FC236}">
                <a16:creationId xmlns:a16="http://schemas.microsoft.com/office/drawing/2014/main" id="{0B2B4002-9B1A-4614-BB0A-B9A32B28E6FE}"/>
              </a:ext>
            </a:extLst>
          </p:cNvPr>
          <p:cNvSpPr/>
          <p:nvPr/>
        </p:nvSpPr>
        <p:spPr>
          <a:xfrm>
            <a:off x="1285875" y="4714875"/>
            <a:ext cx="1857375" cy="5000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r-Cyrl-BA" sz="2000" dirty="0">
                <a:latin typeface="Arial" pitchFamily="34" charset="0"/>
                <a:cs typeface="Arial" pitchFamily="34" charset="0"/>
              </a:rPr>
              <a:t>фотографија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Rounded Rectangle 50">
            <a:extLst>
              <a:ext uri="{FF2B5EF4-FFF2-40B4-BE49-F238E27FC236}">
                <a16:creationId xmlns:a16="http://schemas.microsoft.com/office/drawing/2014/main" id="{229C9EEE-1043-41C2-869A-39997A808640}"/>
              </a:ext>
            </a:extLst>
          </p:cNvPr>
          <p:cNvSpPr/>
          <p:nvPr/>
        </p:nvSpPr>
        <p:spPr>
          <a:xfrm>
            <a:off x="3929063" y="1357313"/>
            <a:ext cx="1071562" cy="5000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r-Cyrl-BA" sz="2000" dirty="0">
                <a:latin typeface="Arial" pitchFamily="34" charset="0"/>
                <a:cs typeface="Arial" pitchFamily="34" charset="0"/>
              </a:rPr>
              <a:t>фазон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Rounded Rectangle 53">
            <a:extLst>
              <a:ext uri="{FF2B5EF4-FFF2-40B4-BE49-F238E27FC236}">
                <a16:creationId xmlns:a16="http://schemas.microsoft.com/office/drawing/2014/main" id="{B6A7CB72-180A-4805-96B2-1BC9DB6DEC06}"/>
              </a:ext>
            </a:extLst>
          </p:cNvPr>
          <p:cNvSpPr/>
          <p:nvPr/>
        </p:nvSpPr>
        <p:spPr>
          <a:xfrm>
            <a:off x="6715125" y="5715000"/>
            <a:ext cx="1071563" cy="5000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r-Cyrl-BA" sz="2000" dirty="0">
                <a:latin typeface="Arial" pitchFamily="34" charset="0"/>
                <a:cs typeface="Arial" pitchFamily="34" charset="0"/>
              </a:rPr>
              <a:t>фарма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Rounded Rectangle 54">
            <a:extLst>
              <a:ext uri="{FF2B5EF4-FFF2-40B4-BE49-F238E27FC236}">
                <a16:creationId xmlns:a16="http://schemas.microsoft.com/office/drawing/2014/main" id="{6D0A5771-2228-4A50-97DA-790C8B512929}"/>
              </a:ext>
            </a:extLst>
          </p:cNvPr>
          <p:cNvSpPr/>
          <p:nvPr/>
        </p:nvSpPr>
        <p:spPr>
          <a:xfrm>
            <a:off x="2000250" y="2928938"/>
            <a:ext cx="1071563" cy="5000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r-Cyrl-BA" sz="2000" dirty="0">
                <a:latin typeface="Arial" pitchFamily="34" charset="0"/>
                <a:cs typeface="Arial" pitchFamily="34" charset="0"/>
              </a:rPr>
              <a:t>фока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330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Education School Animated Clipart: student-holding-pen-paper-pad-animation">
            <a:extLst>
              <a:ext uri="{FF2B5EF4-FFF2-40B4-BE49-F238E27FC236}">
                <a16:creationId xmlns:a16="http://schemas.microsoft.com/office/drawing/2014/main" id="{E4A83D1C-97F2-4B27-8069-6DF92ACA02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812" y="1568824"/>
            <a:ext cx="2946909" cy="277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56DB55AA-B762-46C5-B62E-EF51D4B9DAFF}"/>
              </a:ext>
            </a:extLst>
          </p:cNvPr>
          <p:cNvSpPr txBox="1">
            <a:spLocks/>
          </p:cNvSpPr>
          <p:nvPr/>
        </p:nvSpPr>
        <p:spPr bwMode="auto">
          <a:xfrm>
            <a:off x="1204632" y="241394"/>
            <a:ext cx="30003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1793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sr-Cyrl-BA" altLang="sr-Latn-RS" sz="2400">
                <a:cs typeface="Arial" panose="020B0604020202020204" pitchFamily="34" charset="0"/>
              </a:rPr>
              <a:t>Реши ребус</a:t>
            </a:r>
            <a:r>
              <a:rPr lang="sr-Cyrl-BA" altLang="sr-Latn-RS" sz="2000">
                <a:cs typeface="Arial" panose="020B0604020202020204" pitchFamily="34" charset="0"/>
              </a:rPr>
              <a:t>.</a:t>
            </a:r>
            <a:endParaRPr lang="en-US" altLang="sr-Latn-RS" sz="200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7" name="Rectangle 56">
            <a:extLst>
              <a:ext uri="{FF2B5EF4-FFF2-40B4-BE49-F238E27FC236}">
                <a16:creationId xmlns:a16="http://schemas.microsoft.com/office/drawing/2014/main" id="{B05E3292-684A-469C-8A38-45193650C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3370" y="2678206"/>
            <a:ext cx="7227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sr-Cyrl-BA" altLang="sr-Latn-RS" sz="2000"/>
              <a:t> </a:t>
            </a:r>
            <a:r>
              <a:rPr lang="sr-Cyrl-BA" altLang="sr-Latn-RS" sz="2400"/>
              <a:t>Од датих слова састави нове речи и напиши их</a:t>
            </a:r>
            <a:r>
              <a:rPr lang="sr-Cyrl-BA" altLang="sr-Latn-RS" sz="2000"/>
              <a:t>.</a:t>
            </a:r>
            <a:endParaRPr lang="en-US" altLang="sr-Latn-RS" sz="1600"/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599DF921-8382-4581-A237-DBE2995B2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257" y="392206"/>
            <a:ext cx="307181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5400"/>
              <a:t>Ф</a:t>
            </a:r>
            <a:r>
              <a:rPr lang="sr-Cyrl-BA" altLang="sr-Latn-RS" sz="3200"/>
              <a:t> </a:t>
            </a:r>
            <a:r>
              <a:rPr lang="sr-Cyrl-BA" altLang="sr-Latn-RS" sz="2400"/>
              <a:t>  </a:t>
            </a:r>
            <a:r>
              <a:rPr lang="sr-Cyrl-BA" altLang="sr-Latn-RS" sz="8800"/>
              <a:t>Л</a:t>
            </a:r>
            <a:r>
              <a:rPr lang="sr-Cyrl-BA" altLang="sr-Latn-RS" sz="2400"/>
              <a:t>  </a:t>
            </a:r>
            <a:r>
              <a:rPr lang="sr-Cyrl-BA" altLang="sr-Latn-RS" sz="5400"/>
              <a:t>А</a:t>
            </a:r>
            <a:endParaRPr lang="en-US" altLang="sr-Latn-RS" sz="5400"/>
          </a:p>
        </p:txBody>
      </p:sp>
      <p:sp>
        <p:nvSpPr>
          <p:cNvPr id="30" name="TextBox 12">
            <a:extLst>
              <a:ext uri="{FF2B5EF4-FFF2-40B4-BE49-F238E27FC236}">
                <a16:creationId xmlns:a16="http://schemas.microsoft.com/office/drawing/2014/main" id="{65B2F1B7-E829-40FD-AF26-9AB380ED9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0820" y="1178019"/>
            <a:ext cx="428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400"/>
              <a:t>Р</a:t>
            </a:r>
            <a:endParaRPr lang="en-US" altLang="sr-Latn-RS" sz="2400"/>
          </a:p>
        </p:txBody>
      </p:sp>
      <p:cxnSp>
        <p:nvCxnSpPr>
          <p:cNvPr id="31" name="Straight Connector 14">
            <a:extLst>
              <a:ext uri="{FF2B5EF4-FFF2-40B4-BE49-F238E27FC236}">
                <a16:creationId xmlns:a16="http://schemas.microsoft.com/office/drawing/2014/main" id="{3FFF0731-01F5-413C-B2FB-AFFFF887F5C1}"/>
              </a:ext>
            </a:extLst>
          </p:cNvPr>
          <p:cNvCxnSpPr/>
          <p:nvPr/>
        </p:nvCxnSpPr>
        <p:spPr>
          <a:xfrm rot="10800000">
            <a:off x="4419320" y="2035269"/>
            <a:ext cx="1357312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5">
            <a:extLst>
              <a:ext uri="{FF2B5EF4-FFF2-40B4-BE49-F238E27FC236}">
                <a16:creationId xmlns:a16="http://schemas.microsoft.com/office/drawing/2014/main" id="{E6BB7B62-A703-4027-933B-FD92AE959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2195" y="1678081"/>
            <a:ext cx="12144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400"/>
              <a:t>фрула</a:t>
            </a:r>
            <a:endParaRPr lang="en-US" altLang="sr-Latn-RS" sz="2400"/>
          </a:p>
        </p:txBody>
      </p:sp>
      <p:graphicFrame>
        <p:nvGraphicFramePr>
          <p:cNvPr id="33" name="Table 16">
            <a:extLst>
              <a:ext uri="{FF2B5EF4-FFF2-40B4-BE49-F238E27FC236}">
                <a16:creationId xmlns:a16="http://schemas.microsoft.com/office/drawing/2014/main" id="{B37B11F6-8DD5-4CD1-AC23-FC6C08D507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505673"/>
              </p:ext>
            </p:extLst>
          </p:nvPr>
        </p:nvGraphicFramePr>
        <p:xfrm>
          <a:off x="1776132" y="3749769"/>
          <a:ext cx="1547812" cy="39687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86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69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69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69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r>
                        <a:rPr lang="sr-Cyrl-BA" sz="2000" dirty="0"/>
                        <a:t>и</a:t>
                      </a:r>
                      <a:endParaRPr lang="en-US" sz="2000" dirty="0"/>
                    </a:p>
                  </a:txBody>
                  <a:tcPr marL="91441" marR="91441" marT="45793" marB="45793"/>
                </a:tc>
                <a:tc>
                  <a:txBody>
                    <a:bodyPr/>
                    <a:lstStyle/>
                    <a:p>
                      <a:r>
                        <a:rPr lang="sr-Cyrl-BA" sz="2000" dirty="0"/>
                        <a:t>м</a:t>
                      </a:r>
                      <a:endParaRPr lang="en-US" sz="2000" dirty="0"/>
                    </a:p>
                  </a:txBody>
                  <a:tcPr marL="91441" marR="91441" marT="45793" marB="45793"/>
                </a:tc>
                <a:tc>
                  <a:txBody>
                    <a:bodyPr/>
                    <a:lstStyle/>
                    <a:p>
                      <a:r>
                        <a:rPr lang="sr-Cyrl-BA" sz="2000" dirty="0"/>
                        <a:t>ф</a:t>
                      </a:r>
                      <a:endParaRPr lang="en-US" sz="2000" dirty="0"/>
                    </a:p>
                  </a:txBody>
                  <a:tcPr marL="91441" marR="91441" marT="45793" marB="45793"/>
                </a:tc>
                <a:tc>
                  <a:txBody>
                    <a:bodyPr/>
                    <a:lstStyle/>
                    <a:p>
                      <a:r>
                        <a:rPr lang="sr-Cyrl-BA" sz="2000" dirty="0"/>
                        <a:t>л</a:t>
                      </a:r>
                      <a:endParaRPr lang="en-US" sz="2000" dirty="0"/>
                    </a:p>
                  </a:txBody>
                  <a:tcPr marL="91441" marR="91441" marT="45793" marB="4579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4" name="Table 17">
            <a:extLst>
              <a:ext uri="{FF2B5EF4-FFF2-40B4-BE49-F238E27FC236}">
                <a16:creationId xmlns:a16="http://schemas.microsoft.com/office/drawing/2014/main" id="{CD00FB55-E871-4DC3-8A11-CF3FB5FF24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801799"/>
              </p:ext>
            </p:extLst>
          </p:nvPr>
        </p:nvGraphicFramePr>
        <p:xfrm>
          <a:off x="3704945" y="3749769"/>
          <a:ext cx="1762125" cy="39687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5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r>
                        <a:rPr lang="sr-Cyrl-BA" sz="2000" dirty="0"/>
                        <a:t>њ</a:t>
                      </a:r>
                      <a:endParaRPr lang="en-US" sz="2000" dirty="0"/>
                    </a:p>
                  </a:txBody>
                  <a:tcPr marL="91441" marR="91441" marT="45793" marB="45793"/>
                </a:tc>
                <a:tc>
                  <a:txBody>
                    <a:bodyPr/>
                    <a:lstStyle/>
                    <a:p>
                      <a:r>
                        <a:rPr lang="sr-Cyrl-BA" sz="2000" dirty="0"/>
                        <a:t>е</a:t>
                      </a:r>
                      <a:endParaRPr lang="en-US" sz="2000" dirty="0"/>
                    </a:p>
                  </a:txBody>
                  <a:tcPr marL="91441" marR="91441" marT="45793" marB="45793"/>
                </a:tc>
                <a:tc>
                  <a:txBody>
                    <a:bodyPr/>
                    <a:lstStyle/>
                    <a:p>
                      <a:r>
                        <a:rPr lang="sr-Cyrl-BA" sz="2000" dirty="0"/>
                        <a:t>р</a:t>
                      </a:r>
                      <a:endParaRPr lang="en-US" sz="2000" dirty="0"/>
                    </a:p>
                  </a:txBody>
                  <a:tcPr marL="91441" marR="91441" marT="45793" marB="45793"/>
                </a:tc>
                <a:tc>
                  <a:txBody>
                    <a:bodyPr/>
                    <a:lstStyle/>
                    <a:p>
                      <a:r>
                        <a:rPr lang="sr-Cyrl-BA" sz="2000" dirty="0"/>
                        <a:t>е</a:t>
                      </a:r>
                      <a:endParaRPr lang="en-US" sz="2000" dirty="0"/>
                    </a:p>
                  </a:txBody>
                  <a:tcPr marL="91441" marR="91441" marT="45793" marB="45793"/>
                </a:tc>
                <a:tc>
                  <a:txBody>
                    <a:bodyPr/>
                    <a:lstStyle/>
                    <a:p>
                      <a:r>
                        <a:rPr lang="sr-Cyrl-BA" sz="2000" dirty="0"/>
                        <a:t>ф</a:t>
                      </a:r>
                      <a:endParaRPr lang="en-US" sz="2000" dirty="0"/>
                    </a:p>
                  </a:txBody>
                  <a:tcPr marL="91441" marR="91441" marT="45793" marB="4579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" name="Table 18">
            <a:extLst>
              <a:ext uri="{FF2B5EF4-FFF2-40B4-BE49-F238E27FC236}">
                <a16:creationId xmlns:a16="http://schemas.microsoft.com/office/drawing/2014/main" id="{7B03514A-022E-46DB-B258-ED601F000A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105811"/>
              </p:ext>
            </p:extLst>
          </p:nvPr>
        </p:nvGraphicFramePr>
        <p:xfrm>
          <a:off x="5919507" y="3749769"/>
          <a:ext cx="1547812" cy="39687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86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69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69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69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r>
                        <a:rPr lang="sr-Cyrl-BA" sz="2000" dirty="0"/>
                        <a:t>ф</a:t>
                      </a:r>
                      <a:endParaRPr lang="en-US" sz="2000" dirty="0"/>
                    </a:p>
                  </a:txBody>
                  <a:tcPr marL="91441" marR="91441" marT="45793" marB="45793"/>
                </a:tc>
                <a:tc>
                  <a:txBody>
                    <a:bodyPr/>
                    <a:lstStyle/>
                    <a:p>
                      <a:r>
                        <a:rPr lang="sr-Cyrl-BA" sz="2000" dirty="0"/>
                        <a:t>к</a:t>
                      </a:r>
                      <a:endParaRPr lang="en-US" sz="2000" dirty="0"/>
                    </a:p>
                  </a:txBody>
                  <a:tcPr marL="91441" marR="91441" marT="45793" marB="45793"/>
                </a:tc>
                <a:tc>
                  <a:txBody>
                    <a:bodyPr/>
                    <a:lstStyle/>
                    <a:p>
                      <a:r>
                        <a:rPr lang="sr-Cyrl-BA" sz="2000" dirty="0"/>
                        <a:t>а</a:t>
                      </a:r>
                      <a:endParaRPr lang="en-US" sz="2000" dirty="0"/>
                    </a:p>
                  </a:txBody>
                  <a:tcPr marL="91441" marR="91441" marT="45793" marB="45793"/>
                </a:tc>
                <a:tc>
                  <a:txBody>
                    <a:bodyPr/>
                    <a:lstStyle/>
                    <a:p>
                      <a:r>
                        <a:rPr lang="sr-Cyrl-BA" sz="2000" dirty="0"/>
                        <a:t>о</a:t>
                      </a:r>
                      <a:endParaRPr lang="en-US" sz="2000" dirty="0"/>
                    </a:p>
                  </a:txBody>
                  <a:tcPr marL="91441" marR="91441" marT="45793" marB="4579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6" name="Table 19">
            <a:extLst>
              <a:ext uri="{FF2B5EF4-FFF2-40B4-BE49-F238E27FC236}">
                <a16:creationId xmlns:a16="http://schemas.microsoft.com/office/drawing/2014/main" id="{7424BA5F-F777-4C54-B208-6B9CB9F8B0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394078"/>
              </p:ext>
            </p:extLst>
          </p:nvPr>
        </p:nvGraphicFramePr>
        <p:xfrm>
          <a:off x="1799945" y="5264244"/>
          <a:ext cx="2690814" cy="39687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844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4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4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44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44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44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44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r>
                        <a:rPr lang="sr-Cyrl-BA" sz="2000" dirty="0"/>
                        <a:t>л</a:t>
                      </a:r>
                      <a:endParaRPr lang="en-US" sz="2000" dirty="0"/>
                    </a:p>
                  </a:txBody>
                  <a:tcPr marT="45793" marB="45793"/>
                </a:tc>
                <a:tc>
                  <a:txBody>
                    <a:bodyPr/>
                    <a:lstStyle/>
                    <a:p>
                      <a:r>
                        <a:rPr lang="sr-Cyrl-BA" sz="2000" dirty="0"/>
                        <a:t>н</a:t>
                      </a:r>
                      <a:endParaRPr lang="en-US" sz="2000" dirty="0"/>
                    </a:p>
                  </a:txBody>
                  <a:tcPr marT="45793" marB="45793"/>
                </a:tc>
                <a:tc>
                  <a:txBody>
                    <a:bodyPr/>
                    <a:lstStyle/>
                    <a:p>
                      <a:r>
                        <a:rPr lang="sr-Cyrl-BA" sz="2000" dirty="0"/>
                        <a:t>т</a:t>
                      </a:r>
                      <a:endParaRPr lang="en-US" sz="2000" dirty="0"/>
                    </a:p>
                  </a:txBody>
                  <a:tcPr marT="45793" marB="45793"/>
                </a:tc>
                <a:tc>
                  <a:txBody>
                    <a:bodyPr/>
                    <a:lstStyle/>
                    <a:p>
                      <a:r>
                        <a:rPr lang="sr-Cyrl-BA" sz="2000" dirty="0"/>
                        <a:t>е</a:t>
                      </a:r>
                      <a:endParaRPr lang="en-US" sz="2000" dirty="0"/>
                    </a:p>
                  </a:txBody>
                  <a:tcPr marT="45793" marB="45793"/>
                </a:tc>
                <a:tc>
                  <a:txBody>
                    <a:bodyPr/>
                    <a:lstStyle/>
                    <a:p>
                      <a:r>
                        <a:rPr lang="sr-Cyrl-BA" sz="2000" dirty="0"/>
                        <a:t>ф</a:t>
                      </a:r>
                      <a:endParaRPr lang="en-US" sz="2000" dirty="0"/>
                    </a:p>
                  </a:txBody>
                  <a:tcPr marT="45793" marB="45793"/>
                </a:tc>
                <a:tc>
                  <a:txBody>
                    <a:bodyPr/>
                    <a:lstStyle/>
                    <a:p>
                      <a:r>
                        <a:rPr lang="sr-Cyrl-BA" sz="2000" dirty="0"/>
                        <a:t>о</a:t>
                      </a:r>
                      <a:endParaRPr lang="en-US" sz="2000" dirty="0"/>
                    </a:p>
                  </a:txBody>
                  <a:tcPr marT="45793" marB="45793"/>
                </a:tc>
                <a:tc>
                  <a:txBody>
                    <a:bodyPr/>
                    <a:lstStyle/>
                    <a:p>
                      <a:r>
                        <a:rPr lang="sr-Cyrl-BA" sz="2000" dirty="0"/>
                        <a:t>е</a:t>
                      </a:r>
                      <a:endParaRPr lang="en-US" sz="2000" dirty="0"/>
                    </a:p>
                  </a:txBody>
                  <a:tcPr marT="45793" marB="4579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7" name="Table 20">
            <a:extLst>
              <a:ext uri="{FF2B5EF4-FFF2-40B4-BE49-F238E27FC236}">
                <a16:creationId xmlns:a16="http://schemas.microsoft.com/office/drawing/2014/main" id="{C1B2E619-8F0E-4510-ABDC-4EFA7316C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458041"/>
              </p:ext>
            </p:extLst>
          </p:nvPr>
        </p:nvGraphicFramePr>
        <p:xfrm>
          <a:off x="5657570" y="5264244"/>
          <a:ext cx="1762125" cy="39687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5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r>
                        <a:rPr lang="sr-Cyrl-BA" sz="2000" dirty="0"/>
                        <a:t>е</a:t>
                      </a:r>
                      <a:endParaRPr lang="en-US" sz="2000" dirty="0"/>
                    </a:p>
                  </a:txBody>
                  <a:tcPr marL="91441" marR="91441" marT="45793" marB="45793"/>
                </a:tc>
                <a:tc>
                  <a:txBody>
                    <a:bodyPr/>
                    <a:lstStyle/>
                    <a:p>
                      <a:r>
                        <a:rPr lang="sr-Cyrl-BA" sz="2000" dirty="0"/>
                        <a:t>о</a:t>
                      </a:r>
                      <a:endParaRPr lang="en-US" sz="2000" dirty="0"/>
                    </a:p>
                  </a:txBody>
                  <a:tcPr marL="91441" marR="91441" marT="45793" marB="45793"/>
                </a:tc>
                <a:tc>
                  <a:txBody>
                    <a:bodyPr/>
                    <a:lstStyle/>
                    <a:p>
                      <a:r>
                        <a:rPr lang="sr-Cyrl-BA" sz="2000" dirty="0"/>
                        <a:t>к</a:t>
                      </a:r>
                      <a:endParaRPr lang="en-US" sz="2000" dirty="0"/>
                    </a:p>
                  </a:txBody>
                  <a:tcPr marL="91441" marR="91441" marT="45793" marB="45793"/>
                </a:tc>
                <a:tc>
                  <a:txBody>
                    <a:bodyPr/>
                    <a:lstStyle/>
                    <a:p>
                      <a:r>
                        <a:rPr lang="sr-Cyrl-BA" sz="2000" dirty="0"/>
                        <a:t>ф</a:t>
                      </a:r>
                      <a:endParaRPr lang="en-US" sz="2000" dirty="0"/>
                    </a:p>
                  </a:txBody>
                  <a:tcPr marL="91441" marR="91441" marT="45793" marB="45793"/>
                </a:tc>
                <a:tc>
                  <a:txBody>
                    <a:bodyPr/>
                    <a:lstStyle/>
                    <a:p>
                      <a:r>
                        <a:rPr lang="sr-Cyrl-BA" sz="2000" dirty="0"/>
                        <a:t>р</a:t>
                      </a:r>
                      <a:endParaRPr lang="en-US" sz="2000" dirty="0"/>
                    </a:p>
                  </a:txBody>
                  <a:tcPr marL="91441" marR="91441" marT="45793" marB="4579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38" name="Straight Connector 22">
            <a:extLst>
              <a:ext uri="{FF2B5EF4-FFF2-40B4-BE49-F238E27FC236}">
                <a16:creationId xmlns:a16="http://schemas.microsoft.com/office/drawing/2014/main" id="{C35088FC-7307-4421-AF9F-9ADD1A403DBA}"/>
              </a:ext>
            </a:extLst>
          </p:cNvPr>
          <p:cNvCxnSpPr/>
          <p:nvPr/>
        </p:nvCxnSpPr>
        <p:spPr>
          <a:xfrm rot="10800000">
            <a:off x="2133320" y="4535581"/>
            <a:ext cx="92868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23">
            <a:extLst>
              <a:ext uri="{FF2B5EF4-FFF2-40B4-BE49-F238E27FC236}">
                <a16:creationId xmlns:a16="http://schemas.microsoft.com/office/drawing/2014/main" id="{965B9FBA-42E2-437E-BCFE-AE229649D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4757" y="4237131"/>
            <a:ext cx="928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000"/>
              <a:t>филм</a:t>
            </a:r>
            <a:endParaRPr lang="en-US" altLang="sr-Latn-RS" sz="2000"/>
          </a:p>
        </p:txBody>
      </p:sp>
      <p:cxnSp>
        <p:nvCxnSpPr>
          <p:cNvPr id="40" name="Straight Connector 25">
            <a:extLst>
              <a:ext uri="{FF2B5EF4-FFF2-40B4-BE49-F238E27FC236}">
                <a16:creationId xmlns:a16="http://schemas.microsoft.com/office/drawing/2014/main" id="{16DCD058-9FF9-4279-9640-AA2877BF4EBC}"/>
              </a:ext>
            </a:extLst>
          </p:cNvPr>
          <p:cNvCxnSpPr/>
          <p:nvPr/>
        </p:nvCxnSpPr>
        <p:spPr>
          <a:xfrm rot="10800000">
            <a:off x="4062132" y="4533994"/>
            <a:ext cx="11430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32">
            <a:extLst>
              <a:ext uri="{FF2B5EF4-FFF2-40B4-BE49-F238E27FC236}">
                <a16:creationId xmlns:a16="http://schemas.microsoft.com/office/drawing/2014/main" id="{7F49CBC1-C570-43F6-BDB7-D60E068DB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5007" y="4237131"/>
            <a:ext cx="1071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000"/>
              <a:t>фењер</a:t>
            </a:r>
            <a:endParaRPr lang="en-US" altLang="sr-Latn-RS" sz="2000"/>
          </a:p>
        </p:txBody>
      </p:sp>
      <p:cxnSp>
        <p:nvCxnSpPr>
          <p:cNvPr id="42" name="Straight Connector 34">
            <a:extLst>
              <a:ext uri="{FF2B5EF4-FFF2-40B4-BE49-F238E27FC236}">
                <a16:creationId xmlns:a16="http://schemas.microsoft.com/office/drawing/2014/main" id="{3BD9F2DF-A848-436A-8B53-8055BF38941E}"/>
              </a:ext>
            </a:extLst>
          </p:cNvPr>
          <p:cNvCxnSpPr/>
          <p:nvPr/>
        </p:nvCxnSpPr>
        <p:spPr>
          <a:xfrm rot="10800000">
            <a:off x="6348132" y="4533994"/>
            <a:ext cx="785813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35">
            <a:extLst>
              <a:ext uri="{FF2B5EF4-FFF2-40B4-BE49-F238E27FC236}">
                <a16:creationId xmlns:a16="http://schemas.microsoft.com/office/drawing/2014/main" id="{AFEB0996-8674-40EB-9CBF-A004678A5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9570" y="4249831"/>
            <a:ext cx="857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000"/>
              <a:t>фока</a:t>
            </a:r>
            <a:endParaRPr lang="en-US" altLang="sr-Latn-RS" sz="2000"/>
          </a:p>
        </p:txBody>
      </p:sp>
      <p:cxnSp>
        <p:nvCxnSpPr>
          <p:cNvPr id="44" name="Straight Connector 37">
            <a:extLst>
              <a:ext uri="{FF2B5EF4-FFF2-40B4-BE49-F238E27FC236}">
                <a16:creationId xmlns:a16="http://schemas.microsoft.com/office/drawing/2014/main" id="{CE3D9B21-0982-49A2-B5A4-BDB283237118}"/>
              </a:ext>
            </a:extLst>
          </p:cNvPr>
          <p:cNvCxnSpPr/>
          <p:nvPr/>
        </p:nvCxnSpPr>
        <p:spPr>
          <a:xfrm rot="10800000">
            <a:off x="2061882" y="6134194"/>
            <a:ext cx="150018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38">
            <a:extLst>
              <a:ext uri="{FF2B5EF4-FFF2-40B4-BE49-F238E27FC236}">
                <a16:creationId xmlns:a16="http://schemas.microsoft.com/office/drawing/2014/main" id="{79FEA9F2-BB59-4FCB-91CB-FAAC1E242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6195" y="5850031"/>
            <a:ext cx="1500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000"/>
              <a:t>телефон</a:t>
            </a:r>
            <a:endParaRPr lang="en-US" altLang="sr-Latn-RS" sz="2000"/>
          </a:p>
        </p:txBody>
      </p:sp>
      <p:cxnSp>
        <p:nvCxnSpPr>
          <p:cNvPr id="46" name="Straight Connector 40">
            <a:extLst>
              <a:ext uri="{FF2B5EF4-FFF2-40B4-BE49-F238E27FC236}">
                <a16:creationId xmlns:a16="http://schemas.microsoft.com/office/drawing/2014/main" id="{90665629-5DAB-4AFB-AFDC-BBA05F302A34}"/>
              </a:ext>
            </a:extLst>
          </p:cNvPr>
          <p:cNvCxnSpPr/>
          <p:nvPr/>
        </p:nvCxnSpPr>
        <p:spPr>
          <a:xfrm rot="10800000">
            <a:off x="5990945" y="6134194"/>
            <a:ext cx="1071562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1">
            <a:extLst>
              <a:ext uri="{FF2B5EF4-FFF2-40B4-BE49-F238E27FC236}">
                <a16:creationId xmlns:a16="http://schemas.microsoft.com/office/drawing/2014/main" id="{20D89798-FA4A-49F7-A1D5-46591CAA2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2382" y="5850031"/>
            <a:ext cx="1071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BA" altLang="sr-Latn-RS" sz="2000"/>
              <a:t>кофер</a:t>
            </a:r>
            <a:endParaRPr lang="en-US" altLang="sr-Latn-RS" sz="2000"/>
          </a:p>
        </p:txBody>
      </p:sp>
    </p:spTree>
    <p:extLst>
      <p:ext uri="{BB962C8B-B14F-4D97-AF65-F5344CB8AC3E}">
        <p14:creationId xmlns:p14="http://schemas.microsoft.com/office/powerpoint/2010/main" val="2679484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/>
      <p:bldP spid="39" grpId="0"/>
      <p:bldP spid="41" grpId="0"/>
      <p:bldP spid="43" grpId="0"/>
      <p:bldP spid="45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3">
            <a:extLst>
              <a:ext uri="{FF2B5EF4-FFF2-40B4-BE49-F238E27FC236}">
                <a16:creationId xmlns:a16="http://schemas.microsoft.com/office/drawing/2014/main" id="{FBCE24FB-88F6-47C3-836F-A66B82F87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298" y="179392"/>
            <a:ext cx="5500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sr-Cyrl-BA" altLang="sr-Latn-RS" sz="2400"/>
              <a:t>  </a:t>
            </a:r>
            <a:r>
              <a:rPr lang="sr-Cyrl-BA" altLang="sr-Latn-RS" sz="2800"/>
              <a:t>Препиши следећи текст</a:t>
            </a:r>
            <a:r>
              <a:rPr lang="sr-Cyrl-BA" altLang="sr-Latn-RS" sz="2400"/>
              <a:t>.</a:t>
            </a:r>
            <a:endParaRPr lang="en-US" altLang="sr-Latn-RS" sz="24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DAC4FC0-EBA2-4468-84DB-2931343043A4}"/>
              </a:ext>
            </a:extLst>
          </p:cNvPr>
          <p:cNvSpPr/>
          <p:nvPr/>
        </p:nvSpPr>
        <p:spPr>
          <a:xfrm>
            <a:off x="345140" y="703267"/>
            <a:ext cx="8189259" cy="6154733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EB86A806-6BB5-4CD0-AD79-ACF9107AC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6151" y="1988199"/>
            <a:ext cx="6257644" cy="334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sr-Cyrl-BA" altLang="sr-Latn-RS" sz="2400" dirty="0"/>
              <a:t>Мама и Софија су код фризера. Софија </a:t>
            </a:r>
            <a:r>
              <a:rPr lang="sr-Cyrl-BA" altLang="sr-Latn-RS" sz="2400" dirty="0" err="1"/>
              <a:t>седи</a:t>
            </a:r>
            <a:r>
              <a:rPr lang="sr-Cyrl-BA" altLang="sr-Latn-RS" sz="2400" dirty="0"/>
              <a:t> у фотељи. Фризер мами фарба косу. И Софија </a:t>
            </a:r>
            <a:r>
              <a:rPr lang="sr-Cyrl-BA" altLang="sr-Latn-RS" sz="2400" dirty="0" err="1"/>
              <a:t>жели</a:t>
            </a:r>
            <a:r>
              <a:rPr lang="sr-Cyrl-BA" altLang="sr-Latn-RS" sz="2400" dirty="0"/>
              <a:t> нову фризуру. Фризер узима маказе из фиоке. Шиша Софији косу. Мама и Софија имају </a:t>
            </a:r>
            <a:r>
              <a:rPr lang="sr-Cyrl-BA" altLang="sr-Latn-RS" sz="2400" dirty="0" err="1"/>
              <a:t>лепе</a:t>
            </a:r>
            <a:r>
              <a:rPr lang="sr-Cyrl-BA" altLang="sr-Latn-RS" sz="2400" dirty="0"/>
              <a:t> фризуре. Фризер их слика фото-апаратом.</a:t>
            </a:r>
            <a:endParaRPr lang="en-US" altLang="sr-Latn-RS" sz="2400" dirty="0"/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67367805-9318-4EF3-A531-EF72BD2E7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017" y="1242156"/>
            <a:ext cx="42186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RS" altLang="sr-Latn-RS" sz="3200" dirty="0"/>
              <a:t>Код фризера</a:t>
            </a:r>
            <a:endParaRPr lang="en-US" altLang="sr-Latn-RS" sz="3200" dirty="0"/>
          </a:p>
        </p:txBody>
      </p:sp>
      <p:pic>
        <p:nvPicPr>
          <p:cNvPr id="3074" name="Picture 2" descr="Education School Animated Clipart: student-holding-pen-paper-pad-animation">
            <a:extLst>
              <a:ext uri="{FF2B5EF4-FFF2-40B4-BE49-F238E27FC236}">
                <a16:creationId xmlns:a16="http://schemas.microsoft.com/office/drawing/2014/main" id="{13EE265A-7969-48AF-AF51-9C374D5526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904" y="1988199"/>
            <a:ext cx="3786673" cy="355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269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3">
            <a:extLst>
              <a:ext uri="{FF2B5EF4-FFF2-40B4-BE49-F238E27FC236}">
                <a16:creationId xmlns:a16="http://schemas.microsoft.com/office/drawing/2014/main" id="{FBCE24FB-88F6-47C3-836F-A66B82F87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133" y="663486"/>
            <a:ext cx="72216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sr-Cyrl-BA" altLang="sr-Latn-RS" sz="2400" dirty="0"/>
              <a:t>  </a:t>
            </a:r>
            <a:r>
              <a:rPr lang="sr-Cyrl-BA" altLang="sr-Latn-RS" sz="2800" dirty="0" err="1"/>
              <a:t>Одовори</a:t>
            </a:r>
            <a:r>
              <a:rPr lang="sr-Cyrl-BA" altLang="sr-Latn-RS" sz="2800" dirty="0"/>
              <a:t> пуном реченицом на питања</a:t>
            </a:r>
            <a:r>
              <a:rPr lang="sr-Cyrl-BA" altLang="sr-Latn-RS" sz="2400" dirty="0"/>
              <a:t>.</a:t>
            </a:r>
            <a:endParaRPr lang="en-US" altLang="sr-Latn-RS" sz="24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DAC4FC0-EBA2-4468-84DB-2931343043A4}"/>
              </a:ext>
            </a:extLst>
          </p:cNvPr>
          <p:cNvSpPr/>
          <p:nvPr/>
        </p:nvSpPr>
        <p:spPr>
          <a:xfrm>
            <a:off x="1020921" y="2034749"/>
            <a:ext cx="5532279" cy="2904804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EB86A806-6BB5-4CD0-AD79-ACF9107AC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5756" y="2586077"/>
            <a:ext cx="6257644" cy="1685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sr-Cyrl-RS" altLang="sr-Latn-RS" sz="2400" dirty="0"/>
              <a:t>Где су мама и Софија?</a:t>
            </a:r>
          </a:p>
          <a:p>
            <a:pPr marL="457200" indent="-457200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sr-Cyrl-RS" altLang="sr-Latn-RS" sz="2400" dirty="0"/>
              <a:t>Шта Софија жели?</a:t>
            </a:r>
          </a:p>
          <a:p>
            <a:pPr marL="457200" indent="-457200" eaLnBrk="1" hangingPunct="1">
              <a:lnSpc>
                <a:spcPct val="150000"/>
              </a:lnSpc>
              <a:buFont typeface="+mj-lt"/>
              <a:buAutoNum type="arabicPeriod"/>
            </a:pPr>
            <a:r>
              <a:rPr lang="sr-Cyrl-RS" altLang="sr-Latn-RS" sz="2400" dirty="0"/>
              <a:t>Шта ради фризер?</a:t>
            </a:r>
            <a:endParaRPr lang="en-US" altLang="sr-Latn-RS" sz="2400" dirty="0"/>
          </a:p>
        </p:txBody>
      </p:sp>
      <p:pic>
        <p:nvPicPr>
          <p:cNvPr id="3074" name="Picture 2" descr="Education School Animated Clipart: student-holding-pen-paper-pad-animation">
            <a:extLst>
              <a:ext uri="{FF2B5EF4-FFF2-40B4-BE49-F238E27FC236}">
                <a16:creationId xmlns:a16="http://schemas.microsoft.com/office/drawing/2014/main" id="{13EE265A-7969-48AF-AF51-9C374D5526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904" y="1988199"/>
            <a:ext cx="3786673" cy="355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482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theme/theme1.xml><?xml version="1.0" encoding="utf-8"?>
<a:theme xmlns:a="http://schemas.openxmlformats.org/drawingml/2006/main" name="1_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644</TotalTime>
  <Words>213</Words>
  <Application>Microsoft Office PowerPoint</Application>
  <PresentationFormat>Široki ekran</PresentationFormat>
  <Paragraphs>113</Paragraphs>
  <Slides>8</Slides>
  <Notes>0</Notes>
  <HiddenSlides>0</HiddenSlides>
  <MMClips>1</MMClips>
  <ScaleCrop>false</ScaleCrop>
  <HeadingPairs>
    <vt:vector size="6" baseType="variant">
      <vt:variant>
        <vt:lpstr>Korišćeni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15" baseType="lpstr">
      <vt:lpstr>Arial</vt:lpstr>
      <vt:lpstr>Arial Narrow</vt:lpstr>
      <vt:lpstr>Calibri</vt:lpstr>
      <vt:lpstr>Calibri Light</vt:lpstr>
      <vt:lpstr>Corbel</vt:lpstr>
      <vt:lpstr>Gill Sans MT</vt:lpstr>
      <vt:lpstr>1_Tema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Дупало Мирјана</dc:creator>
  <cp:lastModifiedBy>Дупало Мирјана</cp:lastModifiedBy>
  <cp:revision>62</cp:revision>
  <dcterms:created xsi:type="dcterms:W3CDTF">2021-09-18T18:53:18Z</dcterms:created>
  <dcterms:modified xsi:type="dcterms:W3CDTF">2021-10-04T20:00:11Z</dcterms:modified>
</cp:coreProperties>
</file>