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21F6CDB-A375-4E22-9790-CF27E907102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528842-CF48-4E33-AFD7-0372DACC55C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691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6CDB-A375-4E22-9790-CF27E907102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8842-CF48-4E33-AFD7-0372DACC5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0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6CDB-A375-4E22-9790-CF27E907102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8842-CF48-4E33-AFD7-0372DACC55C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314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6CDB-A375-4E22-9790-CF27E907102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8842-CF48-4E33-AFD7-0372DACC55C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701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6CDB-A375-4E22-9790-CF27E907102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8842-CF48-4E33-AFD7-0372DACC5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74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6CDB-A375-4E22-9790-CF27E907102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8842-CF48-4E33-AFD7-0372DACC55C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454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6CDB-A375-4E22-9790-CF27E907102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8842-CF48-4E33-AFD7-0372DACC55C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054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6CDB-A375-4E22-9790-CF27E907102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8842-CF48-4E33-AFD7-0372DACC55C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76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6CDB-A375-4E22-9790-CF27E907102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8842-CF48-4E33-AFD7-0372DACC55C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258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6CDB-A375-4E22-9790-CF27E907102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8842-CF48-4E33-AFD7-0372DACC5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6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6CDB-A375-4E22-9790-CF27E907102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8842-CF48-4E33-AFD7-0372DACC55C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3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6CDB-A375-4E22-9790-CF27E907102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8842-CF48-4E33-AFD7-0372DACC5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34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6CDB-A375-4E22-9790-CF27E907102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8842-CF48-4E33-AFD7-0372DACC55C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10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6CDB-A375-4E22-9790-CF27E907102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8842-CF48-4E33-AFD7-0372DACC55C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741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6CDB-A375-4E22-9790-CF27E907102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8842-CF48-4E33-AFD7-0372DACC5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29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6CDB-A375-4E22-9790-CF27E907102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8842-CF48-4E33-AFD7-0372DACC55C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93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F6CDB-A375-4E22-9790-CF27E907102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8842-CF48-4E33-AFD7-0372DACC5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3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1F6CDB-A375-4E22-9790-CF27E907102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528842-CF48-4E33-AFD7-0372DACC5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8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Сабирање облика</a:t>
            </a:r>
            <a:br>
              <a:rPr lang="sr-Cyrl-RS" dirty="0" smtClean="0"/>
            </a:br>
            <a:r>
              <a:rPr lang="sr-Cyrl-RS" dirty="0" smtClean="0"/>
              <a:t>46 + 14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Приредио: Зоран Гаврић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552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73" y="818866"/>
            <a:ext cx="10569005" cy="5154749"/>
          </a:xfrm>
        </p:spPr>
      </p:pic>
    </p:spTree>
    <p:extLst>
      <p:ext uri="{BB962C8B-B14F-4D97-AF65-F5344CB8AC3E}">
        <p14:creationId xmlns:p14="http://schemas.microsoft.com/office/powerpoint/2010/main" val="2620264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00B050"/>
                </a:solidFill>
              </a:rPr>
              <a:t>Ш</a:t>
            </a:r>
            <a:r>
              <a:rPr lang="sr-Cyrl-RS" dirty="0" smtClean="0">
                <a:solidFill>
                  <a:srgbClr val="FFFF00"/>
                </a:solidFill>
              </a:rPr>
              <a:t>а</a:t>
            </a:r>
            <a:r>
              <a:rPr lang="sr-Cyrl-RS" dirty="0" smtClean="0">
                <a:solidFill>
                  <a:srgbClr val="FF0000"/>
                </a:solidFill>
              </a:rPr>
              <a:t>р</a:t>
            </a:r>
            <a:r>
              <a:rPr lang="sr-Cyrl-RS" dirty="0" smtClean="0">
                <a:solidFill>
                  <a:srgbClr val="0070C0"/>
                </a:solidFill>
              </a:rPr>
              <a:t>ен</a:t>
            </a:r>
            <a:r>
              <a:rPr lang="sr-Cyrl-RS" dirty="0" smtClean="0">
                <a:solidFill>
                  <a:srgbClr val="92D050"/>
                </a:solidFill>
              </a:rPr>
              <a:t>и</a:t>
            </a:r>
            <a:r>
              <a:rPr lang="sr-Cyrl-RS" dirty="0" smtClean="0">
                <a:solidFill>
                  <a:srgbClr val="00B0F0"/>
                </a:solidFill>
              </a:rPr>
              <a:t> </a:t>
            </a:r>
            <a:r>
              <a:rPr lang="sr-Cyrl-RS" dirty="0" smtClean="0">
                <a:solidFill>
                  <a:srgbClr val="7030A0"/>
                </a:solidFill>
              </a:rPr>
              <a:t>з</a:t>
            </a:r>
            <a:r>
              <a:rPr lang="sr-Cyrl-RS" dirty="0" smtClean="0">
                <a:solidFill>
                  <a:schemeClr val="accent2"/>
                </a:solidFill>
              </a:rPr>
              <a:t>а</a:t>
            </a:r>
            <a:r>
              <a:rPr lang="sr-Cyrl-RS" dirty="0" smtClean="0">
                <a:solidFill>
                  <a:srgbClr val="FFC000"/>
                </a:solidFill>
              </a:rPr>
              <a:t>д</a:t>
            </a:r>
            <a:r>
              <a:rPr lang="sr-Cyrl-RS" dirty="0" smtClean="0">
                <a:solidFill>
                  <a:srgbClr val="002060"/>
                </a:solidFill>
              </a:rPr>
              <a:t>а</a:t>
            </a:r>
            <a:r>
              <a:rPr lang="sr-Cyrl-RS" dirty="0" smtClean="0">
                <a:solidFill>
                  <a:schemeClr val="accent4">
                    <a:lumMod val="50000"/>
                  </a:schemeClr>
                </a:solidFill>
              </a:rPr>
              <a:t>ц</a:t>
            </a:r>
            <a:r>
              <a:rPr lang="sr-Cyrl-RS" dirty="0" smtClean="0"/>
              <a:t>и</a:t>
            </a:r>
            <a:r>
              <a:rPr lang="sr-Cyrl-RS" dirty="0" smtClean="0">
                <a:solidFill>
                  <a:srgbClr val="00B0F0"/>
                </a:solidFill>
              </a:rPr>
              <a:t>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sr-Cyrl-RS" dirty="0" smtClean="0">
                <a:solidFill>
                  <a:srgbClr val="FF0000"/>
                </a:solidFill>
              </a:rPr>
              <a:t>Израчунај:</a:t>
            </a:r>
          </a:p>
          <a:p>
            <a:pPr marL="0" indent="0">
              <a:buNone/>
            </a:pPr>
            <a:r>
              <a:rPr lang="sr-Cyrl-RS" dirty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       32 + 18 = ____   63 +17 = ____    21 + 39 = ____    69 + 21 = ____</a:t>
            </a:r>
          </a:p>
          <a:p>
            <a:pPr marL="0" indent="0">
              <a:buNone/>
            </a:pPr>
            <a:r>
              <a:rPr lang="sr-Cyrl-RS" dirty="0" smtClean="0">
                <a:solidFill>
                  <a:srgbClr val="00B050"/>
                </a:solidFill>
              </a:rPr>
              <a:t>2. Првом парном броју треће десетице додај 68 и израчунај. </a:t>
            </a:r>
          </a:p>
          <a:p>
            <a:pPr marL="0" indent="0">
              <a:buNone/>
            </a:pPr>
            <a:r>
              <a:rPr lang="sr-Cyrl-RS" dirty="0" smtClean="0">
                <a:solidFill>
                  <a:srgbClr val="7030A0"/>
                </a:solidFill>
              </a:rPr>
              <a:t>3. Збиру бројева 23 и 34 додај 33 и израчунај. </a:t>
            </a:r>
          </a:p>
          <a:p>
            <a:pPr marL="0" indent="0">
              <a:buNone/>
            </a:pPr>
            <a:r>
              <a:rPr lang="sr-Cyrl-RS" dirty="0" smtClean="0">
                <a:solidFill>
                  <a:srgbClr val="0070C0"/>
                </a:solidFill>
              </a:rPr>
              <a:t>4. Ана има 45 динара. У касицу је додала још 3. Од баке је добила 32 динара. Колико динара сада има Ана? </a:t>
            </a:r>
          </a:p>
          <a:p>
            <a:pPr marL="0" indent="0">
              <a:buNone/>
            </a:pPr>
            <a:r>
              <a:rPr lang="sr-Cyrl-RS" dirty="0" smtClean="0">
                <a:solidFill>
                  <a:schemeClr val="accent2">
                    <a:lumMod val="75000"/>
                  </a:schemeClr>
                </a:solidFill>
              </a:rPr>
              <a:t>5. Први сабирак је разлика бројева  65 и 21, а други сабирак је  трећи парни број треће десетице. Израчунај збир.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025" y="581552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9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Решења: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sr-Cyrl-RS" dirty="0" smtClean="0">
                <a:solidFill>
                  <a:srgbClr val="FF0000"/>
                </a:solidFill>
              </a:rPr>
              <a:t>32 + 18 = 50   63 +17 = 80    21 + 39 = 60    69 + 21 = 90</a:t>
            </a:r>
          </a:p>
          <a:p>
            <a:pPr marL="0" indent="0">
              <a:buNone/>
            </a:pPr>
            <a:r>
              <a:rPr lang="sr-Cyrl-RS" dirty="0" smtClean="0"/>
              <a:t>2</a:t>
            </a:r>
            <a:r>
              <a:rPr lang="sr-Cyrl-RS" dirty="0" smtClean="0">
                <a:solidFill>
                  <a:srgbClr val="00B050"/>
                </a:solidFill>
              </a:rPr>
              <a:t>. 22 + 68 = 90</a:t>
            </a:r>
          </a:p>
          <a:p>
            <a:pPr marL="0" indent="0">
              <a:buNone/>
            </a:pPr>
            <a:r>
              <a:rPr lang="sr-Cyrl-RS" dirty="0" smtClean="0">
                <a:solidFill>
                  <a:srgbClr val="7030A0"/>
                </a:solidFill>
              </a:rPr>
              <a:t>3. (23 + 34) + 33 = 57 + 33 = 90 </a:t>
            </a:r>
          </a:p>
          <a:p>
            <a:pPr marL="0" indent="0">
              <a:buNone/>
            </a:pPr>
            <a:r>
              <a:rPr lang="sr-Cyrl-RS" dirty="0" smtClean="0">
                <a:solidFill>
                  <a:srgbClr val="0070C0"/>
                </a:solidFill>
              </a:rPr>
              <a:t>4. (45 + 3) + 32 = 48 + 32 = 80</a:t>
            </a:r>
          </a:p>
          <a:p>
            <a:pPr marL="0" indent="0">
              <a:buNone/>
            </a:pPr>
            <a:r>
              <a:rPr lang="sr-Cyrl-RS" dirty="0" smtClean="0">
                <a:solidFill>
                  <a:srgbClr val="0070C0"/>
                </a:solidFill>
              </a:rPr>
              <a:t>5. (65 – 21) + 26 = 44 + 26 = 70</a:t>
            </a:r>
          </a:p>
          <a:p>
            <a:pPr marL="0" indent="0">
              <a:buNone/>
            </a:pPr>
            <a:endParaRPr lang="sr-Cyrl-R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sr-Cyrl-RS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968" y="581552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447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</TotalTime>
  <Words>181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Сабирање облика 46 + 14</vt:lpstr>
      <vt:lpstr>PowerPoint Presentation</vt:lpstr>
      <vt:lpstr>Шарени задаци: </vt:lpstr>
      <vt:lpstr>Решења: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Сабирање облика 46 + 14</dc:title>
  <dc:creator>Zoran</dc:creator>
  <cp:lastModifiedBy>Zoran</cp:lastModifiedBy>
  <cp:revision>5</cp:revision>
  <dcterms:created xsi:type="dcterms:W3CDTF">2020-05-11T10:02:23Z</dcterms:created>
  <dcterms:modified xsi:type="dcterms:W3CDTF">2020-05-11T10:31:28Z</dcterms:modified>
</cp:coreProperties>
</file>