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7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39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4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910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38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34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30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2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33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5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54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5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4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20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2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83D9EC-3BF4-49E6-A3EE-4F6415BA9D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321CEF-3D5F-45FD-AD53-05B2FA15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Одузимање облика </a:t>
            </a:r>
            <a:br>
              <a:rPr lang="sr-Cyrl-RS" dirty="0" smtClean="0"/>
            </a:br>
            <a:r>
              <a:rPr lang="sr-Cyrl-RS" dirty="0" smtClean="0"/>
              <a:t>76 - 24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Приредио: Зоран Гаврић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1132765"/>
            <a:ext cx="9498841" cy="4749482"/>
          </a:xfrm>
        </p:spPr>
      </p:pic>
    </p:spTree>
    <p:extLst>
      <p:ext uri="{BB962C8B-B14F-4D97-AF65-F5344CB8AC3E}">
        <p14:creationId xmlns:p14="http://schemas.microsoft.com/office/powerpoint/2010/main" val="38191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B050"/>
                </a:solidFill>
              </a:rPr>
              <a:t>Ш</a:t>
            </a:r>
            <a:r>
              <a:rPr lang="sr-Cyrl-RS" dirty="0" smtClean="0">
                <a:solidFill>
                  <a:srgbClr val="FFFF00"/>
                </a:solidFill>
              </a:rPr>
              <a:t>а</a:t>
            </a:r>
            <a:r>
              <a:rPr lang="sr-Cyrl-RS" dirty="0" smtClean="0">
                <a:solidFill>
                  <a:srgbClr val="FF0000"/>
                </a:solidFill>
              </a:rPr>
              <a:t>р</a:t>
            </a:r>
            <a:r>
              <a:rPr lang="sr-Cyrl-RS" dirty="0" smtClean="0">
                <a:solidFill>
                  <a:srgbClr val="0070C0"/>
                </a:solidFill>
              </a:rPr>
              <a:t>ен</a:t>
            </a:r>
            <a:r>
              <a:rPr lang="sr-Cyrl-RS" dirty="0" smtClean="0">
                <a:solidFill>
                  <a:srgbClr val="92D050"/>
                </a:solidFill>
              </a:rPr>
              <a:t>и</a:t>
            </a:r>
            <a:r>
              <a:rPr lang="sr-Cyrl-RS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з</a:t>
            </a:r>
            <a:r>
              <a:rPr lang="sr-Cyrl-RS" dirty="0" smtClean="0">
                <a:solidFill>
                  <a:schemeClr val="accent2"/>
                </a:solidFill>
              </a:rPr>
              <a:t>а</a:t>
            </a:r>
            <a:r>
              <a:rPr lang="sr-Cyrl-RS" dirty="0" smtClean="0">
                <a:solidFill>
                  <a:srgbClr val="FFC000"/>
                </a:solidFill>
              </a:rPr>
              <a:t>д</a:t>
            </a:r>
            <a:r>
              <a:rPr lang="sr-Cyrl-RS" dirty="0" smtClean="0">
                <a:solidFill>
                  <a:srgbClr val="002060"/>
                </a:solidFill>
              </a:rPr>
              <a:t>а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</a:rPr>
              <a:t>ц</a:t>
            </a:r>
            <a:r>
              <a:rPr lang="sr-Cyrl-RS" dirty="0" smtClean="0"/>
              <a:t>и</a:t>
            </a:r>
            <a:r>
              <a:rPr lang="sr-Cyrl-RS" dirty="0" smtClean="0">
                <a:solidFill>
                  <a:srgbClr val="00B0F0"/>
                </a:solidFill>
              </a:rPr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Израчунај: </a:t>
            </a:r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      87 – 32 =____     78 – 35 = ____    99 – 55 = ____   69 – 53 = ____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7030A0"/>
                </a:solidFill>
              </a:rPr>
              <a:t>2. Израчунај број који је за 36 мањи од 4. непарног броја 8. десетице. </a:t>
            </a:r>
          </a:p>
          <a:p>
            <a:pPr marL="0" indent="0">
              <a:buNone/>
            </a:pPr>
            <a:r>
              <a:rPr lang="sr-Cyrl-RS" dirty="0">
                <a:solidFill>
                  <a:schemeClr val="accent6"/>
                </a:solidFill>
              </a:rPr>
              <a:t>3</a:t>
            </a:r>
            <a:r>
              <a:rPr lang="sr-Cyrl-RS" dirty="0" smtClean="0">
                <a:solidFill>
                  <a:schemeClr val="accent6"/>
                </a:solidFill>
              </a:rPr>
              <a:t>. Петрова бака има 67 година, а његова мама 34 године. Колико је Петрова бака имала година када је родила његову маму?</a:t>
            </a:r>
            <a:endParaRPr lang="sr-Cyrl-RS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sr-Cyrl-RS" dirty="0">
                <a:solidFill>
                  <a:srgbClr val="0070C0"/>
                </a:solidFill>
              </a:rPr>
              <a:t>4</a:t>
            </a:r>
            <a:r>
              <a:rPr lang="sr-Cyrl-RS" dirty="0" smtClean="0">
                <a:solidFill>
                  <a:srgbClr val="0070C0"/>
                </a:solidFill>
              </a:rPr>
              <a:t>. Горан има 43 сличице, а Игор за 23 више. За колико више Игор има сличица  од Мише који има 24 сличице?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5. Израчунај разлику збира бројева 31 и 48 и броја 26.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50" y="192846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Решења: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87 – 32 =55      78 – 35 = 43     99 – 55 = 44   69 – 53 = 16</a:t>
            </a:r>
          </a:p>
          <a:p>
            <a:pPr marL="514350" indent="-514350">
              <a:buAutoNum type="arabicPeriod"/>
            </a:pPr>
            <a:r>
              <a:rPr lang="sr-Cyrl-RS" dirty="0" smtClean="0">
                <a:solidFill>
                  <a:srgbClr val="7030A0"/>
                </a:solidFill>
              </a:rPr>
              <a:t>77 – 36 = 41</a:t>
            </a:r>
          </a:p>
          <a:p>
            <a:pPr marL="514350" indent="-514350">
              <a:buAutoNum type="arabicPeriod" startAt="3"/>
            </a:pPr>
            <a:r>
              <a:rPr lang="sr-Cyrl-RS" dirty="0" smtClean="0">
                <a:solidFill>
                  <a:srgbClr val="00B050"/>
                </a:solidFill>
              </a:rPr>
              <a:t>67 – 34 = 33</a:t>
            </a:r>
          </a:p>
          <a:p>
            <a:pPr marL="514350" indent="-514350">
              <a:buAutoNum type="arabicPeriod" startAt="3"/>
            </a:pPr>
            <a:r>
              <a:rPr lang="sr-Cyrl-RS" dirty="0" smtClean="0">
                <a:solidFill>
                  <a:srgbClr val="0070C0"/>
                </a:solidFill>
              </a:rPr>
              <a:t>(43 + 23) – 24 = 66 – 24 = 42</a:t>
            </a:r>
          </a:p>
          <a:p>
            <a:pPr marL="514350" indent="-514350">
              <a:buAutoNum type="arabicPeriod" startAt="3"/>
            </a:pPr>
            <a:r>
              <a:rPr lang="sr-Cyrl-RS" dirty="0" smtClean="0">
                <a:solidFill>
                  <a:schemeClr val="accent2"/>
                </a:solidFill>
              </a:rPr>
              <a:t>(31 +48) – 26 = 79 – 26 = 53</a:t>
            </a:r>
          </a:p>
          <a:p>
            <a:pPr marL="514350" indent="-514350">
              <a:buAutoNum type="arabicPeriod" startAt="3"/>
            </a:pPr>
            <a:endParaRPr lang="sr-Cyrl-RS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 startAt="3"/>
            </a:pPr>
            <a:endParaRPr lang="sr-Cyrl-RS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50" y="192846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172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Одузимање облика  76 - 24</vt:lpstr>
      <vt:lpstr>PowerPoint Presentation</vt:lpstr>
      <vt:lpstr>Шарени задаци: </vt:lpstr>
      <vt:lpstr>Решења: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Одузимање облика  76 - 24</dc:title>
  <dc:creator>Zoran</dc:creator>
  <cp:lastModifiedBy>Zoran</cp:lastModifiedBy>
  <cp:revision>4</cp:revision>
  <dcterms:created xsi:type="dcterms:W3CDTF">2020-05-09T14:38:18Z</dcterms:created>
  <dcterms:modified xsi:type="dcterms:W3CDTF">2020-05-09T14:58:54Z</dcterms:modified>
</cp:coreProperties>
</file>