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1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0DE663-3763-42A1-8F66-925A596E01E5}" v="5" dt="2022-06-22T16:39:39.971"/>
    <p1510:client id="{56AE2BC8-6949-471B-99EB-3D89625249EB}" v="2" dt="2022-06-22T17:19:28.102"/>
    <p1510:client id="{6E2160AB-E67A-4B70-BFAE-B9DBA54EFE8B}" v="95" dt="2022-06-22T16:38:44.235"/>
    <p1510:client id="{87943E00-A072-4722-BCA0-3004B08AC2AE}" v="257" dt="2022-06-22T17:16:22.686"/>
    <p1510:client id="{EBFAED31-D011-4FA2-861E-D47AB103D3D9}" v="92" dt="2022-06-22T17:31:16.0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8" /><Relationship Type="http://schemas.openxmlformats.org/officeDocument/2006/relationships/slide" Target="slides/slide12.xml" Id="rId13" /><Relationship Type="http://schemas.openxmlformats.org/officeDocument/2006/relationships/slide" Target="slides/slide2.xml" Id="rId3" /><Relationship Type="http://schemas.openxmlformats.org/officeDocument/2006/relationships/slide" Target="slides/slide6.xml" Id="rId7" /><Relationship Type="http://schemas.openxmlformats.org/officeDocument/2006/relationships/slide" Target="slides/slide11.xml" Id="rId12" /><Relationship Type="http://schemas.openxmlformats.org/officeDocument/2006/relationships/tableStyles" Target="tableStyles.xml" Id="rId17" /><Relationship Type="http://schemas.openxmlformats.org/officeDocument/2006/relationships/slide" Target="slides/slide1.xml" Id="rId2" /><Relationship Type="http://schemas.openxmlformats.org/officeDocument/2006/relationships/theme" Target="theme/theme1.xml" Id="rId16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slide" Target="slides/slide10.xml" Id="rId11" /><Relationship Type="http://schemas.openxmlformats.org/officeDocument/2006/relationships/slide" Target="slides/slide4.xml" Id="rId5" /><Relationship Type="http://schemas.openxmlformats.org/officeDocument/2006/relationships/viewProps" Target="viewProps.xml" Id="rId15" /><Relationship Type="http://schemas.openxmlformats.org/officeDocument/2006/relationships/slide" Target="slides/slide9.xml" Id="rId10" /><Relationship Type="http://schemas.microsoft.com/office/2015/10/relationships/revisionInfo" Target="revisionInfo.xml" Id="rId19" /><Relationship Type="http://schemas.openxmlformats.org/officeDocument/2006/relationships/slide" Target="slides/slide3.xml" Id="rId4" /><Relationship Type="http://schemas.openxmlformats.org/officeDocument/2006/relationships/slide" Target="slides/slide8.xml" Id="rId9" /><Relationship Type="http://schemas.openxmlformats.org/officeDocument/2006/relationships/presProps" Target="presProps.xml" Id="rId14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EBC55-5864-427B-84CF-6441AA82B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6745" y="1205037"/>
            <a:ext cx="7744993" cy="2541336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B52BDB-18E0-4991-A6F2-7AD542015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6745" y="3949332"/>
            <a:ext cx="7744993" cy="2006735"/>
          </a:xfrm>
        </p:spPr>
        <p:txBody>
          <a:bodyPr>
            <a:normAutofit/>
          </a:bodyPr>
          <a:lstStyle>
            <a:lvl1pPr marL="0" indent="0" algn="l">
              <a:buNone/>
              <a:defRPr sz="20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F0ABC6-907E-47DE-8E40-61F2DD1B4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AB158-6097-43A1-90B6-406F93670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E077-FF20-4DD9-92B5-EE1C4D615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846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071ABCB-C306-49F0-8D5D-0B890583C1CE}"/>
              </a:ext>
            </a:extLst>
          </p:cNvPr>
          <p:cNvGrpSpPr/>
          <p:nvPr/>
        </p:nvGrpSpPr>
        <p:grpSpPr>
          <a:xfrm rot="10800000">
            <a:off x="0" y="1827078"/>
            <a:ext cx="2926300" cy="5030922"/>
            <a:chOff x="9265700" y="2026"/>
            <a:chExt cx="2926300" cy="503092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4A67F94-2250-4B3A-8424-1BC0A0BCB3FF}"/>
                </a:ext>
              </a:extLst>
            </p:cNvPr>
            <p:cNvSpPr/>
            <p:nvPr/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FB942D8-95BE-4CFD-BFCC-26209EC192CE}"/>
                </a:ext>
              </a:extLst>
            </p:cNvPr>
            <p:cNvSpPr/>
            <p:nvPr/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DF6499A-D398-4CBC-AA22-4277539430FC}"/>
                </a:ext>
              </a:extLst>
            </p:cNvPr>
            <p:cNvSpPr/>
            <p:nvPr/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91493C-6480-4A3F-8836-1727CBA3C849}"/>
                </a:ext>
              </a:extLst>
            </p:cNvPr>
            <p:cNvSpPr/>
            <p:nvPr/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546BFEE-D3D9-4B18-BA88-49F7C7D26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8186" y="959587"/>
            <a:ext cx="9076329" cy="10642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EA5BD3-1A63-4F94-ADFA-5CA2A414DE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148186" y="2248257"/>
            <a:ext cx="9076329" cy="365015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21888E-6FA1-446E-A77C-7D26923F6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33313F-58CA-4397-A3B4-71B068D1E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CC6AB3-89E2-4B6A-A5F3-3FB781C1A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160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7BC2869-B8E0-44C7-801E-BA0C2C1B5E82}"/>
              </a:ext>
            </a:extLst>
          </p:cNvPr>
          <p:cNvGrpSpPr/>
          <p:nvPr/>
        </p:nvGrpSpPr>
        <p:grpSpPr>
          <a:xfrm rot="10800000">
            <a:off x="0" y="1827078"/>
            <a:ext cx="2926300" cy="5030922"/>
            <a:chOff x="9265700" y="2026"/>
            <a:chExt cx="2926300" cy="503092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A7CEB8F-94FA-4A87-AA80-066173AA5C57}"/>
                </a:ext>
              </a:extLst>
            </p:cNvPr>
            <p:cNvSpPr/>
            <p:nvPr/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4F9817E-A26F-4D7B-82A1-FA647EE4C86F}"/>
                </a:ext>
              </a:extLst>
            </p:cNvPr>
            <p:cNvSpPr/>
            <p:nvPr/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E734839-B51C-4112-A4D8-DDFCB7F84A6F}"/>
                </a:ext>
              </a:extLst>
            </p:cNvPr>
            <p:cNvSpPr/>
            <p:nvPr/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1DFF651-C17F-4B2C-A962-32FA4958BCFA}"/>
                </a:ext>
              </a:extLst>
            </p:cNvPr>
            <p:cNvSpPr/>
            <p:nvPr/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9B263D-CDF8-431B-A5D1-9687649138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31030" y="866253"/>
            <a:ext cx="2222769" cy="531071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B6B9BE-E660-4F3A-ABA1-86667DC133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66253"/>
            <a:ext cx="8164286" cy="531071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82700-F509-4302-AE0E-6CC56401A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03BD63-5B0C-4FB3-8434-8EA1A84F2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3E9EB-019B-4F03-8147-D6CBA6B1E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529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31C13-CF9D-4E82-A5B4-91008DCD2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06FD2-89E8-4415-ADF7-22F4A4C25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CBBFF-8889-497F-B4CA-A031E8DD3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78DAF-985B-4BB4-ADA9-02EA979F1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10DBC-42B5-46AB-B36A-B39128E6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217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1B6E7-01C8-4375-B7C7-596CD1199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83229"/>
            <a:ext cx="8214179" cy="330313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441675-8F3E-47CC-9573-D853C506D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295900"/>
            <a:ext cx="8214179" cy="7937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419F49-690E-49EC-BD41-75A18C9E3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C9E70-1401-468E-97DE-4255CA222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BE14C-9127-4582-A006-2AEA93AF7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52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34DF9-FA60-4E7B-BDE8-C0F9AFE63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F1133-890E-4E96-AEDD-0F921E26F5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6745" y="2250798"/>
            <a:ext cx="4445899" cy="37526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4763B4-4987-4303-9640-54B67DD75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7174" y="2250798"/>
            <a:ext cx="4445899" cy="37526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94AAD8-D444-410E-98EC-47076908F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72F01E-6867-4604-8B58-F65BCC82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43D87-0EC8-43C7-9D1B-46DB52129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039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605AE-70FD-4CEE-BDFB-D5C0A3D35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45" y="960120"/>
            <a:ext cx="9196928" cy="10607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091E2-4532-4D16-827E-4DB0688FD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7153" y="2062842"/>
            <a:ext cx="4445899" cy="78189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2B53BE-9EDA-4D07-A042-0D101FAB9A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6745" y="2882837"/>
            <a:ext cx="4446642" cy="33437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DFDFC1-7510-4F8E-A831-ABA33D977A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25280" y="2062842"/>
            <a:ext cx="4467794" cy="78189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2A42F0-9A48-4946-8BA8-394CBF01A0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24868" y="2882837"/>
            <a:ext cx="4468541" cy="33437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0FC563-D319-494F-AA63-0BDF1D25E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42F4FE-433A-42F6-8A73-AD843352B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575352-FC7F-4BA8-940F-2F920C280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684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B3FB5-4B13-4412-9F42-62450D6AA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C87ECA-0E5D-4DD2-B664-DF351875F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E2406B-A925-466A-AF79-D0A4E0EA4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61B050-D381-4E1A-88DD-361F0EE9D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390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8BF592-6A15-4999-ACFA-A535A113B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19EFC1-AD45-4610-8FC6-2058F55E4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3DF506-CFF9-4BD2-8D76-337792779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114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77674-EAFF-4CAE-A685-8AEA617D0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94014"/>
            <a:ext cx="3932237" cy="143691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3A185-E15D-46FD-A4FB-709A8B5D0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94014"/>
            <a:ext cx="6172200" cy="47670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4086F7-5F48-40D6-B4E3-1347EA21B0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18012"/>
            <a:ext cx="3932237" cy="32509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F4FC41-0A32-438D-9A47-F932AB492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F0F85D-CB6B-48E8-B56F-81472CE94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6E120E-E239-4B93-AC67-210D23BD2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23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1F02C-5A08-45D4-AFE1-8EF0E6DEC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65120"/>
            <a:ext cx="3932237" cy="146580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2EF863-20E6-4CF9-A179-0A2A52E5F3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ECFB1A-5B7E-45DA-9713-0CD8E3121F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18014"/>
            <a:ext cx="3932237" cy="325097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EFD67F-901E-4423-A48F-41F00ECA5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B04982-0749-4F34-A4DB-DDC12BD4B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B38447-AEAF-40D9-B3D3-94404C144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335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206359A-F1E3-49EE-BBC2-40888C4A3628}"/>
              </a:ext>
            </a:extLst>
          </p:cNvPr>
          <p:cNvGrpSpPr/>
          <p:nvPr/>
        </p:nvGrpSpPr>
        <p:grpSpPr>
          <a:xfrm>
            <a:off x="9265700" y="2026"/>
            <a:ext cx="2926300" cy="5030922"/>
            <a:chOff x="9265700" y="2026"/>
            <a:chExt cx="2926300" cy="503092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ED90C42-6A0F-48E8-BF96-7D3E2A395EC7}"/>
                </a:ext>
              </a:extLst>
            </p:cNvPr>
            <p:cNvSpPr/>
            <p:nvPr/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DA0863A-55F7-4EB0-9451-F3EE4D65DBDB}"/>
                </a:ext>
              </a:extLst>
            </p:cNvPr>
            <p:cNvSpPr/>
            <p:nvPr/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FE7CFE2-40F6-44B2-8AAD-0C384EEFCF7E}"/>
                </a:ext>
              </a:extLst>
            </p:cNvPr>
            <p:cNvSpPr/>
            <p:nvPr/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F0D6A17-AA80-4608-8660-8D1587A17704}"/>
                </a:ext>
              </a:extLst>
            </p:cNvPr>
            <p:cNvSpPr/>
            <p:nvPr/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11B74D-DF90-4993-88AE-4D05C91F2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44" y="959587"/>
            <a:ext cx="9076329" cy="1064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B3DE9-A495-4E75-819D-E0B2E5505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6744" y="2248257"/>
            <a:ext cx="9076329" cy="3650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430AC-DB07-423B-A52A-0065639AF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66975" y="6356350"/>
            <a:ext cx="2960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0">
                <a:solidFill>
                  <a:schemeClr val="tx2">
                    <a:alpha val="85000"/>
                  </a:schemeClr>
                </a:solidFill>
              </a:defRPr>
            </a:lvl1pPr>
          </a:lstStyle>
          <a:p>
            <a:fld id="{11008460-8B2F-4AAA-A4E2-10730069204C}" type="datetimeFigureOut">
              <a:rPr lang="en-US" smtClean="0"/>
              <a:pPr/>
              <a:t>6/22/2022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FAFC9-FA18-4C55-8C92-B17603CAEE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6745" y="501128"/>
            <a:ext cx="33113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i="0">
                <a:solidFill>
                  <a:schemeClr val="tx2">
                    <a:alpha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D5A493-61FB-4764-90B6-8CC218A781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9498" y="6356350"/>
            <a:ext cx="5154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0">
                <a:solidFill>
                  <a:schemeClr val="tx2">
                    <a:alpha val="85000"/>
                  </a:schemeClr>
                </a:solidFill>
              </a:defRPr>
            </a:lvl1pPr>
          </a:lstStyle>
          <a:p>
            <a:fld id="{0946259B-8396-46CD-AD42-FDEDA89DA2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586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19" r:id="rId6"/>
    <p:sldLayoutId id="2147483715" r:id="rId7"/>
    <p:sldLayoutId id="2147483716" r:id="rId8"/>
    <p:sldLayoutId id="2147483717" r:id="rId9"/>
    <p:sldLayoutId id="2147483718" r:id="rId10"/>
    <p:sldLayoutId id="214748372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SzPct val="150000"/>
        <a:buFont typeface="Goudy Old Style" panose="02020502050305020303" pitchFamily="18" charset="0"/>
        <a:buChar char="∙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28600" algn="l" defTabSz="914400" rtl="0" eaLnBrk="1" latinLnBrk="0" hangingPunct="1">
        <a:lnSpc>
          <a:spcPct val="110000"/>
        </a:lnSpc>
        <a:spcBef>
          <a:spcPts val="500"/>
        </a:spcBef>
        <a:buSzPct val="150000"/>
        <a:buFont typeface="Goudy Old Style" panose="02020502050305020303" pitchFamily="18" charset="0"/>
        <a:buChar char="∙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9436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10000"/>
        </a:lnSpc>
        <a:spcBef>
          <a:spcPts val="500"/>
        </a:spcBef>
        <a:buSzPct val="150000"/>
        <a:buFont typeface="Goudy Old Style" panose="02020502050305020303" pitchFamily="18" charset="0"/>
        <a:buChar char="∙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0">
            <a:extLst>
              <a:ext uri="{FF2B5EF4-FFF2-40B4-BE49-F238E27FC236}">
                <a16:creationId xmlns:a16="http://schemas.microsoft.com/office/drawing/2014/main" id="{4958DF84-F5C6-794F-8945-485D6C1075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22">
            <a:extLst>
              <a:ext uri="{FF2B5EF4-FFF2-40B4-BE49-F238E27FC236}">
                <a16:creationId xmlns:a16="http://schemas.microsoft.com/office/drawing/2014/main" id="{4AF0997A-7C0F-4AD2-BA90-5FE341A177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9595" y="805231"/>
            <a:ext cx="3876811" cy="5245563"/>
          </a:xfrm>
          <a:custGeom>
            <a:avLst/>
            <a:gdLst>
              <a:gd name="connsiteX0" fmla="*/ 1941583 w 3876811"/>
              <a:gd name="connsiteY0" fmla="*/ 0 h 5245563"/>
              <a:gd name="connsiteX1" fmla="*/ 2111641 w 3876811"/>
              <a:gd name="connsiteY1" fmla="*/ 149097 h 5245563"/>
              <a:gd name="connsiteX2" fmla="*/ 3370493 w 3876811"/>
              <a:gd name="connsiteY2" fmla="*/ 774451 h 5245563"/>
              <a:gd name="connsiteX3" fmla="*/ 3876811 w 3876811"/>
              <a:gd name="connsiteY3" fmla="*/ 1854684 h 5245563"/>
              <a:gd name="connsiteX4" fmla="*/ 3876811 w 3876811"/>
              <a:gd name="connsiteY4" fmla="*/ 2019920 h 5245563"/>
              <a:gd name="connsiteX5" fmla="*/ 3876811 w 3876811"/>
              <a:gd name="connsiteY5" fmla="*/ 2491569 h 5245563"/>
              <a:gd name="connsiteX6" fmla="*/ 3876811 w 3876811"/>
              <a:gd name="connsiteY6" fmla="*/ 2753995 h 5245563"/>
              <a:gd name="connsiteX7" fmla="*/ 3876811 w 3876811"/>
              <a:gd name="connsiteY7" fmla="*/ 3115353 h 5245563"/>
              <a:gd name="connsiteX8" fmla="*/ 3876811 w 3876811"/>
              <a:gd name="connsiteY8" fmla="*/ 3390879 h 5245563"/>
              <a:gd name="connsiteX9" fmla="*/ 3370493 w 3876811"/>
              <a:gd name="connsiteY9" fmla="*/ 4471114 h 5245563"/>
              <a:gd name="connsiteX10" fmla="*/ 2111639 w 3876811"/>
              <a:gd name="connsiteY10" fmla="*/ 5096465 h 5245563"/>
              <a:gd name="connsiteX11" fmla="*/ 1935228 w 3876811"/>
              <a:gd name="connsiteY11" fmla="*/ 5245563 h 5245563"/>
              <a:gd name="connsiteX12" fmla="*/ 1765171 w 3876811"/>
              <a:gd name="connsiteY12" fmla="*/ 5096465 h 5245563"/>
              <a:gd name="connsiteX13" fmla="*/ 506317 w 3876811"/>
              <a:gd name="connsiteY13" fmla="*/ 4471114 h 5245563"/>
              <a:gd name="connsiteX14" fmla="*/ 0 w 3876811"/>
              <a:gd name="connsiteY14" fmla="*/ 3390879 h 5245563"/>
              <a:gd name="connsiteX15" fmla="*/ 0 w 3876811"/>
              <a:gd name="connsiteY15" fmla="*/ 3115353 h 5245563"/>
              <a:gd name="connsiteX16" fmla="*/ 0 w 3876811"/>
              <a:gd name="connsiteY16" fmla="*/ 2753995 h 5245563"/>
              <a:gd name="connsiteX17" fmla="*/ 0 w 3876811"/>
              <a:gd name="connsiteY17" fmla="*/ 2491569 h 5245563"/>
              <a:gd name="connsiteX18" fmla="*/ 0 w 3876811"/>
              <a:gd name="connsiteY18" fmla="*/ 2019920 h 5245563"/>
              <a:gd name="connsiteX19" fmla="*/ 0 w 3876811"/>
              <a:gd name="connsiteY19" fmla="*/ 1854684 h 5245563"/>
              <a:gd name="connsiteX20" fmla="*/ 506318 w 3876811"/>
              <a:gd name="connsiteY20" fmla="*/ 774451 h 5245563"/>
              <a:gd name="connsiteX21" fmla="*/ 1765173 w 3876811"/>
              <a:gd name="connsiteY21" fmla="*/ 149097 h 524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876811" h="5245563">
                <a:moveTo>
                  <a:pt x="1941583" y="0"/>
                </a:moveTo>
                <a:lnTo>
                  <a:pt x="2111641" y="149097"/>
                </a:lnTo>
                <a:cubicBezTo>
                  <a:pt x="2533315" y="474958"/>
                  <a:pt x="3008487" y="564716"/>
                  <a:pt x="3370493" y="774451"/>
                </a:cubicBezTo>
                <a:cubicBezTo>
                  <a:pt x="3718590" y="1017851"/>
                  <a:pt x="3876811" y="1296993"/>
                  <a:pt x="3876811" y="1854684"/>
                </a:cubicBezTo>
                <a:lnTo>
                  <a:pt x="3876811" y="2019920"/>
                </a:lnTo>
                <a:lnTo>
                  <a:pt x="3876811" y="2491569"/>
                </a:lnTo>
                <a:lnTo>
                  <a:pt x="3876811" y="2753995"/>
                </a:lnTo>
                <a:lnTo>
                  <a:pt x="3876811" y="3115353"/>
                </a:lnTo>
                <a:lnTo>
                  <a:pt x="3876811" y="3390879"/>
                </a:lnTo>
                <a:cubicBezTo>
                  <a:pt x="3876811" y="3948571"/>
                  <a:pt x="3718588" y="4227713"/>
                  <a:pt x="3370493" y="4471114"/>
                </a:cubicBezTo>
                <a:cubicBezTo>
                  <a:pt x="3008484" y="4680847"/>
                  <a:pt x="2533312" y="4770605"/>
                  <a:pt x="2111639" y="5096465"/>
                </a:cubicBezTo>
                <a:lnTo>
                  <a:pt x="1935228" y="5245563"/>
                </a:lnTo>
                <a:lnTo>
                  <a:pt x="1765171" y="5096465"/>
                </a:lnTo>
                <a:cubicBezTo>
                  <a:pt x="1343496" y="4770605"/>
                  <a:pt x="868325" y="4680847"/>
                  <a:pt x="506317" y="4471114"/>
                </a:cubicBezTo>
                <a:cubicBezTo>
                  <a:pt x="158223" y="4227713"/>
                  <a:pt x="0" y="3948571"/>
                  <a:pt x="0" y="3390879"/>
                </a:cubicBezTo>
                <a:lnTo>
                  <a:pt x="0" y="3115353"/>
                </a:lnTo>
                <a:lnTo>
                  <a:pt x="0" y="2753995"/>
                </a:lnTo>
                <a:lnTo>
                  <a:pt x="0" y="2491569"/>
                </a:lnTo>
                <a:lnTo>
                  <a:pt x="0" y="2019920"/>
                </a:lnTo>
                <a:lnTo>
                  <a:pt x="0" y="1854684"/>
                </a:lnTo>
                <a:cubicBezTo>
                  <a:pt x="0" y="1296993"/>
                  <a:pt x="158224" y="1017851"/>
                  <a:pt x="506318" y="774451"/>
                </a:cubicBezTo>
                <a:cubicBezTo>
                  <a:pt x="868327" y="564716"/>
                  <a:pt x="1343498" y="474958"/>
                  <a:pt x="1765173" y="149097"/>
                </a:cubicBezTo>
                <a:close/>
              </a:path>
            </a:pathLst>
          </a:custGeom>
          <a:solidFill>
            <a:schemeClr val="bg2">
              <a:lumMod val="7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473390" y="1826096"/>
            <a:ext cx="3149221" cy="2142699"/>
          </a:xfrm>
        </p:spPr>
        <p:txBody>
          <a:bodyPr anchor="b">
            <a:normAutofit/>
          </a:bodyPr>
          <a:lstStyle/>
          <a:p>
            <a:pPr algn="ctr"/>
            <a:r>
              <a:rPr lang="sr-Latn-RS" sz="4000">
                <a:cs typeface="Calibri Light"/>
              </a:rPr>
              <a:t>ЖИВА БИЋА</a:t>
            </a:r>
            <a:endParaRPr lang="sr-Latn-RS" sz="400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94514" y="4196605"/>
            <a:ext cx="3173673" cy="62475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sr-Latn-RS">
                <a:cs typeface="Calibri"/>
              </a:rPr>
              <a:t>СИСТЕМАТИЗАЦИЈА</a:t>
            </a:r>
            <a:endParaRPr lang="sr-Latn-RS"/>
          </a:p>
        </p:txBody>
      </p:sp>
      <p:sp>
        <p:nvSpPr>
          <p:cNvPr id="32" name="Freeform: Shape 24">
            <a:extLst>
              <a:ext uri="{FF2B5EF4-FFF2-40B4-BE49-F238E27FC236}">
                <a16:creationId xmlns:a16="http://schemas.microsoft.com/office/drawing/2014/main" id="{72E67446-732B-4F72-8560-6FABB6CB25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0828" y="720724"/>
            <a:ext cx="4014345" cy="5414576"/>
          </a:xfrm>
          <a:custGeom>
            <a:avLst/>
            <a:gdLst>
              <a:gd name="connsiteX0" fmla="*/ 2144960 w 4282900"/>
              <a:gd name="connsiteY0" fmla="*/ 0 h 5795027"/>
              <a:gd name="connsiteX1" fmla="*/ 2332832 w 4282900"/>
              <a:gd name="connsiteY1" fmla="*/ 164715 h 5795027"/>
              <a:gd name="connsiteX2" fmla="*/ 3723546 w 4282900"/>
              <a:gd name="connsiteY2" fmla="*/ 855573 h 5795027"/>
              <a:gd name="connsiteX3" fmla="*/ 4282900 w 4282900"/>
              <a:gd name="connsiteY3" fmla="*/ 2048959 h 5795027"/>
              <a:gd name="connsiteX4" fmla="*/ 4282900 w 4282900"/>
              <a:gd name="connsiteY4" fmla="*/ 2231503 h 5795027"/>
              <a:gd name="connsiteX5" fmla="*/ 4282900 w 4282900"/>
              <a:gd name="connsiteY5" fmla="*/ 2752557 h 5795027"/>
              <a:gd name="connsiteX6" fmla="*/ 4282900 w 4282900"/>
              <a:gd name="connsiteY6" fmla="*/ 3042471 h 5795027"/>
              <a:gd name="connsiteX7" fmla="*/ 4282900 w 4282900"/>
              <a:gd name="connsiteY7" fmla="*/ 3441681 h 5795027"/>
              <a:gd name="connsiteX8" fmla="*/ 4282900 w 4282900"/>
              <a:gd name="connsiteY8" fmla="*/ 3746068 h 5795027"/>
              <a:gd name="connsiteX9" fmla="*/ 3723546 w 4282900"/>
              <a:gd name="connsiteY9" fmla="*/ 4939455 h 5795027"/>
              <a:gd name="connsiteX10" fmla="*/ 2332829 w 4282900"/>
              <a:gd name="connsiteY10" fmla="*/ 5630311 h 5795027"/>
              <a:gd name="connsiteX11" fmla="*/ 2137940 w 4282900"/>
              <a:gd name="connsiteY11" fmla="*/ 5795027 h 5795027"/>
              <a:gd name="connsiteX12" fmla="*/ 1950069 w 4282900"/>
              <a:gd name="connsiteY12" fmla="*/ 5630311 h 5795027"/>
              <a:gd name="connsiteX13" fmla="*/ 559353 w 4282900"/>
              <a:gd name="connsiteY13" fmla="*/ 4939455 h 5795027"/>
              <a:gd name="connsiteX14" fmla="*/ 0 w 4282900"/>
              <a:gd name="connsiteY14" fmla="*/ 3746068 h 5795027"/>
              <a:gd name="connsiteX15" fmla="*/ 0 w 4282900"/>
              <a:gd name="connsiteY15" fmla="*/ 3441681 h 5795027"/>
              <a:gd name="connsiteX16" fmla="*/ 0 w 4282900"/>
              <a:gd name="connsiteY16" fmla="*/ 3042471 h 5795027"/>
              <a:gd name="connsiteX17" fmla="*/ 0 w 4282900"/>
              <a:gd name="connsiteY17" fmla="*/ 2752557 h 5795027"/>
              <a:gd name="connsiteX18" fmla="*/ 0 w 4282900"/>
              <a:gd name="connsiteY18" fmla="*/ 2231503 h 5795027"/>
              <a:gd name="connsiteX19" fmla="*/ 0 w 4282900"/>
              <a:gd name="connsiteY19" fmla="*/ 2048959 h 5795027"/>
              <a:gd name="connsiteX20" fmla="*/ 559354 w 4282900"/>
              <a:gd name="connsiteY20" fmla="*/ 855573 h 5795027"/>
              <a:gd name="connsiteX21" fmla="*/ 1950071 w 4282900"/>
              <a:gd name="connsiteY21" fmla="*/ 164715 h 579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282900" h="5795027">
                <a:moveTo>
                  <a:pt x="2144960" y="0"/>
                </a:moveTo>
                <a:lnTo>
                  <a:pt x="2332832" y="164715"/>
                </a:lnTo>
                <a:cubicBezTo>
                  <a:pt x="2798675" y="524709"/>
                  <a:pt x="3323620" y="623869"/>
                  <a:pt x="3723546" y="855573"/>
                </a:cubicBezTo>
                <a:cubicBezTo>
                  <a:pt x="4108105" y="1124469"/>
                  <a:pt x="4282900" y="1432851"/>
                  <a:pt x="4282900" y="2048959"/>
                </a:cubicBezTo>
                <a:lnTo>
                  <a:pt x="4282900" y="2231503"/>
                </a:lnTo>
                <a:lnTo>
                  <a:pt x="4282900" y="2752557"/>
                </a:lnTo>
                <a:lnTo>
                  <a:pt x="4282900" y="3042471"/>
                </a:lnTo>
                <a:lnTo>
                  <a:pt x="4282900" y="3441681"/>
                </a:lnTo>
                <a:lnTo>
                  <a:pt x="4282900" y="3746068"/>
                </a:lnTo>
                <a:cubicBezTo>
                  <a:pt x="4282900" y="4362177"/>
                  <a:pt x="4108103" y="4670559"/>
                  <a:pt x="3723546" y="4939455"/>
                </a:cubicBezTo>
                <a:cubicBezTo>
                  <a:pt x="3323617" y="5171158"/>
                  <a:pt x="2798672" y="5270318"/>
                  <a:pt x="2332829" y="5630311"/>
                </a:cubicBezTo>
                <a:lnTo>
                  <a:pt x="2137940" y="5795027"/>
                </a:lnTo>
                <a:lnTo>
                  <a:pt x="1950069" y="5630311"/>
                </a:lnTo>
                <a:cubicBezTo>
                  <a:pt x="1484225" y="5270318"/>
                  <a:pt x="959280" y="5171158"/>
                  <a:pt x="559353" y="4939455"/>
                </a:cubicBezTo>
                <a:cubicBezTo>
                  <a:pt x="174796" y="4670559"/>
                  <a:pt x="0" y="4362177"/>
                  <a:pt x="0" y="3746068"/>
                </a:cubicBezTo>
                <a:lnTo>
                  <a:pt x="0" y="3441681"/>
                </a:lnTo>
                <a:lnTo>
                  <a:pt x="0" y="3042471"/>
                </a:lnTo>
                <a:lnTo>
                  <a:pt x="0" y="2752557"/>
                </a:lnTo>
                <a:lnTo>
                  <a:pt x="0" y="2231503"/>
                </a:lnTo>
                <a:lnTo>
                  <a:pt x="0" y="2048959"/>
                </a:lnTo>
                <a:cubicBezTo>
                  <a:pt x="0" y="1432851"/>
                  <a:pt x="174797" y="1124469"/>
                  <a:pt x="559354" y="855573"/>
                </a:cubicBezTo>
                <a:cubicBezTo>
                  <a:pt x="959283" y="623869"/>
                  <a:pt x="1484227" y="524709"/>
                  <a:pt x="1950071" y="164715"/>
                </a:cubicBezTo>
                <a:close/>
              </a:path>
            </a:pathLst>
          </a:custGeom>
          <a:noFill/>
          <a:ln w="25400" cap="rnd">
            <a:solidFill>
              <a:schemeClr val="bg2">
                <a:lumMod val="75000"/>
                <a:alpha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Slika 4" descr="Slika na kojoj se nalazi trava, otvoreni prostor, sisar, stoka&#10;&#10;Opis je automatski generisan">
            <a:extLst>
              <a:ext uri="{FF2B5EF4-FFF2-40B4-BE49-F238E27FC236}">
                <a16:creationId xmlns:a16="http://schemas.microsoft.com/office/drawing/2014/main" id="{74D08B68-90DA-92B8-8F32-AD8721709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003" y="644971"/>
            <a:ext cx="5571565" cy="557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70759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6C28C2BB-0FF7-6F61-E0E0-CC0D29641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r-Latn-RS" err="1"/>
              <a:t>Делови</a:t>
            </a:r>
            <a:r>
              <a:rPr lang="sr-Latn-RS"/>
              <a:t> </a:t>
            </a:r>
            <a:r>
              <a:rPr lang="sr-Latn-RS" err="1"/>
              <a:t>тела</a:t>
            </a:r>
            <a:r>
              <a:rPr lang="sr-Latn-RS"/>
              <a:t> </a:t>
            </a:r>
            <a:r>
              <a:rPr lang="sr-Latn-RS" err="1"/>
              <a:t>човека</a:t>
            </a:r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600AA88F-AAAB-A766-6E24-8DB0CC148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3988" y="47625"/>
            <a:ext cx="4419600" cy="648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588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CEC44DB2-7B36-C956-6D88-3707E831E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r-Latn-RS" err="1"/>
              <a:t>Чула</a:t>
            </a:r>
            <a:r>
              <a:rPr lang="sr-Latn-RS"/>
              <a:t> </a:t>
            </a:r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8E24CAEF-92E0-C986-CF66-CF63F7D31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1825" y="504825"/>
            <a:ext cx="5848350" cy="584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605735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7C80B9C-CCB9-42D2-B7D6-BDA09F3EA8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CE7CA7FF-7D34-D9C7-A63A-6C918383A1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4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670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F72CB4B-A086-E546-83B0-DD8F40789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821FBBC-5DCB-6EE9-FA73-0C1D513C8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960030"/>
            <a:ext cx="4470832" cy="1507398"/>
          </a:xfrm>
        </p:spPr>
        <p:txBody>
          <a:bodyPr anchor="ctr">
            <a:normAutofit/>
          </a:bodyPr>
          <a:lstStyle/>
          <a:p>
            <a:r>
              <a:rPr lang="sr-Latn-RS" sz="3700" err="1"/>
              <a:t>Биљке</a:t>
            </a:r>
            <a:r>
              <a:rPr lang="sr-Latn-RS" sz="3700"/>
              <a:t> и </a:t>
            </a:r>
            <a:r>
              <a:rPr lang="sr-Latn-RS" sz="3700" err="1"/>
              <a:t>животиње</a:t>
            </a:r>
            <a:r>
              <a:rPr lang="sr-Latn-RS" sz="3700"/>
              <a:t> у </a:t>
            </a:r>
            <a:r>
              <a:rPr lang="sr-Latn-RS" sz="3700" err="1"/>
              <a:t>нашој</a:t>
            </a:r>
            <a:r>
              <a:rPr lang="sr-Latn-RS" sz="3700"/>
              <a:t> </a:t>
            </a:r>
            <a:r>
              <a:rPr lang="sr-Latn-RS" sz="3700" err="1"/>
              <a:t>околини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D51C376B-F693-EAE1-64CA-FF94FBF6E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1" y="2844800"/>
            <a:ext cx="4470831" cy="30531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r-Latn-RS"/>
              <a:t>Животиње у шуми </a:t>
            </a:r>
          </a:p>
          <a:p>
            <a:endParaRPr lang="sr-Latn-R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9151340-7EF2-0647-A719-394EFC3A1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874484"/>
            <a:ext cx="0" cy="3394558"/>
          </a:xfrm>
          <a:prstGeom prst="line">
            <a:avLst/>
          </a:prstGeom>
          <a:ln w="25400" cap="rnd">
            <a:solidFill>
              <a:schemeClr val="bg2">
                <a:lumMod val="75000"/>
                <a:alpha val="6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lika 4" descr="Slika na kojoj se nalazi tekst, različito, stavke, podešavanje&#10;&#10;Opis je automatski generisan">
            <a:extLst>
              <a:ext uri="{FF2B5EF4-FFF2-40B4-BE49-F238E27FC236}">
                <a16:creationId xmlns:a16="http://schemas.microsoft.com/office/drawing/2014/main" id="{F7952760-26F3-D761-1EC4-A2821F089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7190" y="1017482"/>
            <a:ext cx="5777564" cy="486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418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25E7321E-30FE-C544-7195-14133A816A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r-Latn-RS" err="1"/>
              <a:t>Животиње</a:t>
            </a:r>
            <a:r>
              <a:rPr lang="sr-Latn-RS"/>
              <a:t> </a:t>
            </a:r>
            <a:r>
              <a:rPr lang="sr-Latn-RS" err="1"/>
              <a:t>на</a:t>
            </a:r>
            <a:r>
              <a:rPr lang="sr-Latn-RS"/>
              <a:t> </a:t>
            </a:r>
            <a:r>
              <a:rPr lang="sr-Latn-RS" err="1"/>
              <a:t>ливади</a:t>
            </a:r>
          </a:p>
        </p:txBody>
      </p:sp>
      <p:pic>
        <p:nvPicPr>
          <p:cNvPr id="4" name="Slika 4" descr="Slika na kojoj se nalazi biljka, zemlja, stena, beskičmenjak&#10;&#10;Opis je automatski generisan">
            <a:extLst>
              <a:ext uri="{FF2B5EF4-FFF2-40B4-BE49-F238E27FC236}">
                <a16:creationId xmlns:a16="http://schemas.microsoft.com/office/drawing/2014/main" id="{C53C8568-A6D0-B474-C85C-F225D33F8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533" y="650832"/>
            <a:ext cx="2237723" cy="1654480"/>
          </a:xfrm>
          <a:prstGeom prst="rect">
            <a:avLst/>
          </a:prstGeom>
        </p:spPr>
      </p:pic>
      <p:pic>
        <p:nvPicPr>
          <p:cNvPr id="5" name="Slika 5" descr="Slika na kojoj se nalazi insekt, biljka&#10;&#10;Opis je automatski generisan">
            <a:extLst>
              <a:ext uri="{FF2B5EF4-FFF2-40B4-BE49-F238E27FC236}">
                <a16:creationId xmlns:a16="http://schemas.microsoft.com/office/drawing/2014/main" id="{B88EA8AB-604A-9988-9E4A-B11D06849D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1117" y="648288"/>
            <a:ext cx="2095500" cy="1704975"/>
          </a:xfrm>
          <a:prstGeom prst="rect">
            <a:avLst/>
          </a:prstGeom>
        </p:spPr>
      </p:pic>
      <p:pic>
        <p:nvPicPr>
          <p:cNvPr id="6" name="Slika 6" descr="Slika na kojoj se nalazi grabljivice, soko, otvoreni prostor, ptica&#10;&#10;Opis je automatski generisan">
            <a:extLst>
              <a:ext uri="{FF2B5EF4-FFF2-40B4-BE49-F238E27FC236}">
                <a16:creationId xmlns:a16="http://schemas.microsoft.com/office/drawing/2014/main" id="{257EE5A2-C5C4-2BA8-73A2-96E84A6F8F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870" y="2635513"/>
            <a:ext cx="2743200" cy="2026428"/>
          </a:xfrm>
          <a:prstGeom prst="rect">
            <a:avLst/>
          </a:prstGeom>
        </p:spPr>
      </p:pic>
      <p:pic>
        <p:nvPicPr>
          <p:cNvPr id="7" name="Slika 7" descr="Slika na kojoj se nalazi insekt, biljka&#10;&#10;Opis je automatski generisan">
            <a:extLst>
              <a:ext uri="{FF2B5EF4-FFF2-40B4-BE49-F238E27FC236}">
                <a16:creationId xmlns:a16="http://schemas.microsoft.com/office/drawing/2014/main" id="{E0083392-AF49-86A9-BDD9-72662ABC82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5796" y="2639078"/>
            <a:ext cx="2743200" cy="2057400"/>
          </a:xfrm>
          <a:prstGeom prst="rect">
            <a:avLst/>
          </a:prstGeom>
        </p:spPr>
      </p:pic>
      <p:pic>
        <p:nvPicPr>
          <p:cNvPr id="8" name="Slika 8" descr="Slika na kojoj se nalazi trava, zeleno, insekt, biljka&#10;&#10;Opis je automatski generisan">
            <a:extLst>
              <a:ext uri="{FF2B5EF4-FFF2-40B4-BE49-F238E27FC236}">
                <a16:creationId xmlns:a16="http://schemas.microsoft.com/office/drawing/2014/main" id="{EAC5461E-B2BF-F56A-F62E-6714F67F62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5456" y="644960"/>
            <a:ext cx="2398735" cy="1667658"/>
          </a:xfrm>
          <a:prstGeom prst="rect">
            <a:avLst/>
          </a:prstGeom>
        </p:spPr>
      </p:pic>
      <p:pic>
        <p:nvPicPr>
          <p:cNvPr id="9" name="Slika 9" descr="Slika na kojoj se nalazi zemlja, otvoreni prostor, krtica, sisar&#10;&#10;Opis je automatski generisan">
            <a:extLst>
              <a:ext uri="{FF2B5EF4-FFF2-40B4-BE49-F238E27FC236}">
                <a16:creationId xmlns:a16="http://schemas.microsoft.com/office/drawing/2014/main" id="{340E23E2-BC08-5CF2-2BA3-CD6B9A59A0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4669" y="4906385"/>
            <a:ext cx="2743200" cy="1745361"/>
          </a:xfrm>
          <a:prstGeom prst="rect">
            <a:avLst/>
          </a:prstGeom>
        </p:spPr>
      </p:pic>
      <p:pic>
        <p:nvPicPr>
          <p:cNvPr id="10" name="Slika 10" descr="Slika na kojoj se nalazi trava, dvozubac, otvoreni prostor, sisar&#10;&#10;Opis je automatski generisan">
            <a:extLst>
              <a:ext uri="{FF2B5EF4-FFF2-40B4-BE49-F238E27FC236}">
                <a16:creationId xmlns:a16="http://schemas.microsoft.com/office/drawing/2014/main" id="{82521DB9-521C-A8DE-19AC-A6B23A40BD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66317" y="4818706"/>
            <a:ext cx="2377858" cy="191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63614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33896CAA-C9E7-C3C0-E56F-44F2E7668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969" y="2248257"/>
            <a:ext cx="9562104" cy="36501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r-Latn-RS" err="1"/>
              <a:t>Животиње</a:t>
            </a:r>
            <a:r>
              <a:rPr lang="sr-Latn-RS"/>
              <a:t> у </a:t>
            </a:r>
            <a:r>
              <a:rPr lang="sr-Latn-RS" err="1"/>
              <a:t>води</a:t>
            </a:r>
            <a:r>
              <a:rPr lang="sr-Latn-RS"/>
              <a:t> (</a:t>
            </a:r>
            <a:r>
              <a:rPr lang="sr-Latn-RS" err="1"/>
              <a:t>поред</a:t>
            </a:r>
            <a:r>
              <a:rPr lang="sr-Latn-RS"/>
              <a:t> </a:t>
            </a:r>
            <a:r>
              <a:rPr lang="sr-Latn-RS" err="1"/>
              <a:t>воде</a:t>
            </a:r>
            <a:r>
              <a:rPr lang="sr-Latn-RS"/>
              <a:t>)</a:t>
            </a:r>
          </a:p>
        </p:txBody>
      </p:sp>
      <p:pic>
        <p:nvPicPr>
          <p:cNvPr id="5" name="Slika 5">
            <a:extLst>
              <a:ext uri="{FF2B5EF4-FFF2-40B4-BE49-F238E27FC236}">
                <a16:creationId xmlns:a16="http://schemas.microsoft.com/office/drawing/2014/main" id="{73D89DC3-5D43-904F-D554-FF8DE56EB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625" y="652552"/>
            <a:ext cx="7467600" cy="530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153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1703B746-87F1-7177-A65B-B121B4C17D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r-Latn-RS" err="1"/>
              <a:t>Домаће</a:t>
            </a:r>
            <a:r>
              <a:rPr lang="sr-Latn-RS"/>
              <a:t> </a:t>
            </a:r>
            <a:r>
              <a:rPr lang="sr-Latn-RS" err="1"/>
              <a:t>животиње</a:t>
            </a:r>
          </a:p>
        </p:txBody>
      </p:sp>
      <p:pic>
        <p:nvPicPr>
          <p:cNvPr id="5" name="Slika 5" descr="Slika na kojoj se nalazi trava, seno, grupa, sisar&#10;&#10;Opis je automatski generisan">
            <a:extLst>
              <a:ext uri="{FF2B5EF4-FFF2-40B4-BE49-F238E27FC236}">
                <a16:creationId xmlns:a16="http://schemas.microsoft.com/office/drawing/2014/main" id="{6C1E14B6-CCEA-3A4A-CF14-8B6134DF1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71475"/>
            <a:ext cx="6162675" cy="623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389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082CB56F-7686-66BA-5C12-6CBCEDCFD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r-Latn-RS" err="1"/>
              <a:t>Самоникле</a:t>
            </a:r>
            <a:r>
              <a:rPr lang="sr-Latn-RS"/>
              <a:t> </a:t>
            </a:r>
            <a:r>
              <a:rPr lang="sr-Latn-RS" err="1"/>
              <a:t>биљке</a:t>
            </a:r>
            <a:r>
              <a:rPr lang="sr-Latn-RS"/>
              <a:t> </a:t>
            </a:r>
          </a:p>
        </p:txBody>
      </p:sp>
      <p:pic>
        <p:nvPicPr>
          <p:cNvPr id="4" name="Slika 4" descr="Slika na kojoj se nalazi biljka, otvoreni prostor, zeleno, list&#10;&#10;Opis je automatski generisan">
            <a:extLst>
              <a:ext uri="{FF2B5EF4-FFF2-40B4-BE49-F238E27FC236}">
                <a16:creationId xmlns:a16="http://schemas.microsoft.com/office/drawing/2014/main" id="{3EF7F55B-D93C-E221-9C6D-DB4BEC5B4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9496" y="214179"/>
            <a:ext cx="2743200" cy="2233422"/>
          </a:xfrm>
          <a:prstGeom prst="rect">
            <a:avLst/>
          </a:prstGeom>
        </p:spPr>
      </p:pic>
      <p:pic>
        <p:nvPicPr>
          <p:cNvPr id="5" name="Slika 5" descr="Slika na kojoj se nalazi biljka, drvo, voće&#10;&#10;Opis je automatski generisan">
            <a:extLst>
              <a:ext uri="{FF2B5EF4-FFF2-40B4-BE49-F238E27FC236}">
                <a16:creationId xmlns:a16="http://schemas.microsoft.com/office/drawing/2014/main" id="{CB7C1858-D954-87EE-61D9-06A4D837D1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4153" y="218684"/>
            <a:ext cx="3004158" cy="2224412"/>
          </a:xfrm>
          <a:prstGeom prst="rect">
            <a:avLst/>
          </a:prstGeom>
        </p:spPr>
      </p:pic>
      <p:pic>
        <p:nvPicPr>
          <p:cNvPr id="6" name="Slika 6" descr="Slika na kojoj se nalazi cvet, biljka&#10;&#10;Opis je automatski generisan">
            <a:extLst>
              <a:ext uri="{FF2B5EF4-FFF2-40B4-BE49-F238E27FC236}">
                <a16:creationId xmlns:a16="http://schemas.microsoft.com/office/drawing/2014/main" id="{3A4BCA33-DDAE-6928-D831-F06F0CF4B2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6866" y="2767710"/>
            <a:ext cx="2941528" cy="2293348"/>
          </a:xfrm>
          <a:prstGeom prst="rect">
            <a:avLst/>
          </a:prstGeom>
        </p:spPr>
      </p:pic>
      <p:pic>
        <p:nvPicPr>
          <p:cNvPr id="7" name="Slika 7" descr="Slika na kojoj se nalazi trava, biljka, cvet, otvoreni prostor&#10;&#10;Opis je automatski generisan">
            <a:extLst>
              <a:ext uri="{FF2B5EF4-FFF2-40B4-BE49-F238E27FC236}">
                <a16:creationId xmlns:a16="http://schemas.microsoft.com/office/drawing/2014/main" id="{EA5C4FF0-92B4-ACF6-9187-90C50CDA35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2400" y="2817835"/>
            <a:ext cx="3045912" cy="2297482"/>
          </a:xfrm>
          <a:prstGeom prst="rect">
            <a:avLst/>
          </a:prstGeom>
        </p:spPr>
      </p:pic>
      <p:pic>
        <p:nvPicPr>
          <p:cNvPr id="8" name="Slika 8" descr="Slika na kojoj se nalazi biljka, cvet, krasuljak, belo&#10;&#10;Opis je automatski generisan">
            <a:extLst>
              <a:ext uri="{FF2B5EF4-FFF2-40B4-BE49-F238E27FC236}">
                <a16:creationId xmlns:a16="http://schemas.microsoft.com/office/drawing/2014/main" id="{FCE8B77C-CF98-A31B-2DDD-94A95CB1EE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4016" y="5281497"/>
            <a:ext cx="2743200" cy="136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75988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2EB50B7F-76B1-E493-76F3-1054072363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r-Latn-RS" err="1"/>
              <a:t>Биљке</a:t>
            </a:r>
            <a:r>
              <a:rPr lang="sr-Latn-RS"/>
              <a:t> </a:t>
            </a:r>
            <a:r>
              <a:rPr lang="sr-Latn-RS" err="1"/>
              <a:t>које</a:t>
            </a:r>
            <a:r>
              <a:rPr lang="sr-Latn-RS"/>
              <a:t> </a:t>
            </a:r>
            <a:r>
              <a:rPr lang="sr-Latn-RS" err="1"/>
              <a:t>гаји</a:t>
            </a:r>
            <a:r>
              <a:rPr lang="sr-Latn-RS"/>
              <a:t> </a:t>
            </a:r>
            <a:r>
              <a:rPr lang="sr-Latn-RS" err="1"/>
              <a:t>човек</a:t>
            </a:r>
          </a:p>
        </p:txBody>
      </p:sp>
      <p:pic>
        <p:nvPicPr>
          <p:cNvPr id="4" name="Slika 4" descr="Slika na kojoj se nalazi hrana, sto, voće, zatvoreni prostor&#10;&#10;Opis je automatski generisan">
            <a:extLst>
              <a:ext uri="{FF2B5EF4-FFF2-40B4-BE49-F238E27FC236}">
                <a16:creationId xmlns:a16="http://schemas.microsoft.com/office/drawing/2014/main" id="{F4A4F09C-DF3B-DF20-F8BE-46E029E61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3359" y="489113"/>
            <a:ext cx="3901857" cy="2602131"/>
          </a:xfrm>
          <a:prstGeom prst="rect">
            <a:avLst/>
          </a:prstGeom>
        </p:spPr>
      </p:pic>
      <p:pic>
        <p:nvPicPr>
          <p:cNvPr id="5" name="Slika 5" descr="Slika na kojoj se nalazi hrana, povrće, različito, sveže&#10;&#10;Opis je automatski generisan">
            <a:extLst>
              <a:ext uri="{FF2B5EF4-FFF2-40B4-BE49-F238E27FC236}">
                <a16:creationId xmlns:a16="http://schemas.microsoft.com/office/drawing/2014/main" id="{995F2356-326F-AC67-C083-03F1A0D87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3086" y="540428"/>
            <a:ext cx="3661775" cy="2499499"/>
          </a:xfrm>
          <a:prstGeom prst="rect">
            <a:avLst/>
          </a:prstGeom>
        </p:spPr>
      </p:pic>
      <p:pic>
        <p:nvPicPr>
          <p:cNvPr id="6" name="Slika 6" descr="Slika na kojoj se nalazi susam, dinja, isečeno, raspoređeno&#10;&#10;Opis je automatski generisan">
            <a:extLst>
              <a:ext uri="{FF2B5EF4-FFF2-40B4-BE49-F238E27FC236}">
                <a16:creationId xmlns:a16="http://schemas.microsoft.com/office/drawing/2014/main" id="{DB96CC83-EEC3-38D4-4B9F-6AA68DB487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9441" y="3671765"/>
            <a:ext cx="2743200" cy="272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73555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3AC25B11-0B83-1542-FFBE-9D7B54982B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r-Latn-RS" err="1"/>
              <a:t>Делови</a:t>
            </a:r>
            <a:r>
              <a:rPr lang="sr-Latn-RS"/>
              <a:t> </a:t>
            </a:r>
            <a:r>
              <a:rPr lang="sr-Latn-RS" err="1"/>
              <a:t>тела</a:t>
            </a:r>
            <a:r>
              <a:rPr lang="sr-Latn-RS"/>
              <a:t> </a:t>
            </a:r>
            <a:r>
              <a:rPr lang="sr-Latn-RS" err="1"/>
              <a:t>биљака</a:t>
            </a:r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1C1AD6F7-4A9F-404C-BE1E-D1582765C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650" y="664327"/>
            <a:ext cx="7181850" cy="523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5098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13F2DD1A-0753-1BAA-9475-8A74A6815C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r-Latn-RS" err="1"/>
              <a:t>Делови</a:t>
            </a:r>
            <a:r>
              <a:rPr lang="sr-Latn-RS"/>
              <a:t> </a:t>
            </a:r>
            <a:r>
              <a:rPr lang="sr-Latn-RS" err="1"/>
              <a:t>тела</a:t>
            </a:r>
            <a:r>
              <a:rPr lang="sr-Latn-RS"/>
              <a:t> </a:t>
            </a:r>
            <a:r>
              <a:rPr lang="sr-Latn-RS" err="1"/>
              <a:t>животиња</a:t>
            </a:r>
          </a:p>
          <a:p>
            <a:endParaRPr lang="sr-Latn-RS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545DEA66-2EBB-40FE-F4E1-612BBC7FC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9175" y="1033586"/>
            <a:ext cx="6296025" cy="440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78035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MarrakeshVTI">
  <a:themeElements>
    <a:clrScheme name="Marrakesh">
      <a:dk1>
        <a:srgbClr val="000000"/>
      </a:dk1>
      <a:lt1>
        <a:srgbClr val="FFFFFF"/>
      </a:lt1>
      <a:dk2>
        <a:srgbClr val="431C30"/>
      </a:dk2>
      <a:lt2>
        <a:srgbClr val="F3F0EF"/>
      </a:lt2>
      <a:accent1>
        <a:srgbClr val="B35B55"/>
      </a:accent1>
      <a:accent2>
        <a:srgbClr val="CF7E6C"/>
      </a:accent2>
      <a:accent3>
        <a:srgbClr val="CA8F58"/>
      </a:accent3>
      <a:accent4>
        <a:srgbClr val="A97C54"/>
      </a:accent4>
      <a:accent5>
        <a:srgbClr val="917E45"/>
      </a:accent5>
      <a:accent6>
        <a:srgbClr val="647576"/>
      </a:accent6>
      <a:hlink>
        <a:srgbClr val="A25872"/>
      </a:hlink>
      <a:folHlink>
        <a:srgbClr val="667A7E"/>
      </a:folHlink>
    </a:clrScheme>
    <a:fontScheme name="Goudy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rakeshVTI" id="{DCD97A9B-DAE4-42FA-B2F9-0A5C34F43D6C}" vid="{A7163F41-974B-4A88-831F-D9DFFFE40C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MarrakeshVTI</vt:lpstr>
      <vt:lpstr>ЖИВА БИЋА</vt:lpstr>
      <vt:lpstr>Биљке и животиње у нашој околини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/>
  <cp:revision>1</cp:revision>
  <dcterms:created xsi:type="dcterms:W3CDTF">2022-06-22T16:30:12Z</dcterms:created>
  <dcterms:modified xsi:type="dcterms:W3CDTF">2022-06-22T17:31:19Z</dcterms:modified>
</cp:coreProperties>
</file>